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60" r:id="rId3"/>
    <p:sldId id="259" r:id="rId4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89E9B2F-F1F7-4A6E-BD2D-1B6A0B6999F0}" v="72" dt="2020-09-23T10:03:54.88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60" d="100"/>
          <a:sy n="60" d="100"/>
        </p:scale>
        <p:origin x="2515" y="34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1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INKO Indra &amp; Carsten Kohl" userId="ecab2d47-1cec-4e33-992b-d62c18e99c9a" providerId="ADAL" clId="{D89E9B2F-F1F7-4A6E-BD2D-1B6A0B6999F0}"/>
    <pc:docChg chg="undo custSel addSld delSld modSld">
      <pc:chgData name="CARINKO Indra &amp; Carsten Kohl" userId="ecab2d47-1cec-4e33-992b-d62c18e99c9a" providerId="ADAL" clId="{D89E9B2F-F1F7-4A6E-BD2D-1B6A0B6999F0}" dt="2020-09-23T10:04:28.130" v="286" actId="207"/>
      <pc:docMkLst>
        <pc:docMk/>
      </pc:docMkLst>
      <pc:sldChg chg="addSp delSp modSp del mod">
        <pc:chgData name="CARINKO Indra &amp; Carsten Kohl" userId="ecab2d47-1cec-4e33-992b-d62c18e99c9a" providerId="ADAL" clId="{D89E9B2F-F1F7-4A6E-BD2D-1B6A0B6999F0}" dt="2020-09-23T09:11:31.573" v="77" actId="47"/>
        <pc:sldMkLst>
          <pc:docMk/>
          <pc:sldMk cId="1813399834" sldId="256"/>
        </pc:sldMkLst>
        <pc:spChg chg="del">
          <ac:chgData name="CARINKO Indra &amp; Carsten Kohl" userId="ecab2d47-1cec-4e33-992b-d62c18e99c9a" providerId="ADAL" clId="{D89E9B2F-F1F7-4A6E-BD2D-1B6A0B6999F0}" dt="2020-09-23T09:08:05.795" v="54"/>
          <ac:spMkLst>
            <pc:docMk/>
            <pc:sldMk cId="1813399834" sldId="256"/>
            <ac:spMk id="20" creationId="{0C15932B-4B35-434D-B2B4-D1D8B8587611}"/>
          </ac:spMkLst>
        </pc:spChg>
        <pc:spChg chg="del">
          <ac:chgData name="CARINKO Indra &amp; Carsten Kohl" userId="ecab2d47-1cec-4e33-992b-d62c18e99c9a" providerId="ADAL" clId="{D89E9B2F-F1F7-4A6E-BD2D-1B6A0B6999F0}" dt="2020-09-23T09:08:05.795" v="54"/>
          <ac:spMkLst>
            <pc:docMk/>
            <pc:sldMk cId="1813399834" sldId="256"/>
            <ac:spMk id="21" creationId="{53A7BD0D-C0C7-4F4E-A3DE-6288BAE9D6BC}"/>
          </ac:spMkLst>
        </pc:spChg>
        <pc:spChg chg="del">
          <ac:chgData name="CARINKO Indra &amp; Carsten Kohl" userId="ecab2d47-1cec-4e33-992b-d62c18e99c9a" providerId="ADAL" clId="{D89E9B2F-F1F7-4A6E-BD2D-1B6A0B6999F0}" dt="2020-09-23T09:08:05.795" v="54"/>
          <ac:spMkLst>
            <pc:docMk/>
            <pc:sldMk cId="1813399834" sldId="256"/>
            <ac:spMk id="22" creationId="{68432DF3-8E03-401D-A48C-F30CA5C2FC82}"/>
          </ac:spMkLst>
        </pc:spChg>
        <pc:spChg chg="del">
          <ac:chgData name="CARINKO Indra &amp; Carsten Kohl" userId="ecab2d47-1cec-4e33-992b-d62c18e99c9a" providerId="ADAL" clId="{D89E9B2F-F1F7-4A6E-BD2D-1B6A0B6999F0}" dt="2020-09-23T09:08:05.795" v="54"/>
          <ac:spMkLst>
            <pc:docMk/>
            <pc:sldMk cId="1813399834" sldId="256"/>
            <ac:spMk id="26" creationId="{AE374B89-C6C3-4193-9B62-3B455048DEF0}"/>
          </ac:spMkLst>
        </pc:spChg>
        <pc:spChg chg="del">
          <ac:chgData name="CARINKO Indra &amp; Carsten Kohl" userId="ecab2d47-1cec-4e33-992b-d62c18e99c9a" providerId="ADAL" clId="{D89E9B2F-F1F7-4A6E-BD2D-1B6A0B6999F0}" dt="2020-09-23T09:08:05.795" v="54"/>
          <ac:spMkLst>
            <pc:docMk/>
            <pc:sldMk cId="1813399834" sldId="256"/>
            <ac:spMk id="27" creationId="{422240AE-3D54-4C8B-9CD1-5E10C344A0C1}"/>
          </ac:spMkLst>
        </pc:spChg>
        <pc:spChg chg="del">
          <ac:chgData name="CARINKO Indra &amp; Carsten Kohl" userId="ecab2d47-1cec-4e33-992b-d62c18e99c9a" providerId="ADAL" clId="{D89E9B2F-F1F7-4A6E-BD2D-1B6A0B6999F0}" dt="2020-09-23T09:08:05.795" v="54"/>
          <ac:spMkLst>
            <pc:docMk/>
            <pc:sldMk cId="1813399834" sldId="256"/>
            <ac:spMk id="28" creationId="{04D22770-2881-47D8-A01D-3838D8FFE273}"/>
          </ac:spMkLst>
        </pc:spChg>
        <pc:spChg chg="del">
          <ac:chgData name="CARINKO Indra &amp; Carsten Kohl" userId="ecab2d47-1cec-4e33-992b-d62c18e99c9a" providerId="ADAL" clId="{D89E9B2F-F1F7-4A6E-BD2D-1B6A0B6999F0}" dt="2020-09-23T09:08:05.795" v="54"/>
          <ac:spMkLst>
            <pc:docMk/>
            <pc:sldMk cId="1813399834" sldId="256"/>
            <ac:spMk id="29" creationId="{AC8BF375-7F43-4B4C-8327-CF6599C896AE}"/>
          </ac:spMkLst>
        </pc:spChg>
        <pc:spChg chg="del">
          <ac:chgData name="CARINKO Indra &amp; Carsten Kohl" userId="ecab2d47-1cec-4e33-992b-d62c18e99c9a" providerId="ADAL" clId="{D89E9B2F-F1F7-4A6E-BD2D-1B6A0B6999F0}" dt="2020-09-23T09:08:05.795" v="54"/>
          <ac:spMkLst>
            <pc:docMk/>
            <pc:sldMk cId="1813399834" sldId="256"/>
            <ac:spMk id="30" creationId="{EF64207D-D94B-48C3-B858-1AB894C56287}"/>
          </ac:spMkLst>
        </pc:spChg>
        <pc:spChg chg="del">
          <ac:chgData name="CARINKO Indra &amp; Carsten Kohl" userId="ecab2d47-1cec-4e33-992b-d62c18e99c9a" providerId="ADAL" clId="{D89E9B2F-F1F7-4A6E-BD2D-1B6A0B6999F0}" dt="2020-09-23T09:08:05.795" v="54"/>
          <ac:spMkLst>
            <pc:docMk/>
            <pc:sldMk cId="1813399834" sldId="256"/>
            <ac:spMk id="31" creationId="{8D4B082A-717B-4F03-8B7D-D8994523BD00}"/>
          </ac:spMkLst>
        </pc:spChg>
        <pc:spChg chg="del">
          <ac:chgData name="CARINKO Indra &amp; Carsten Kohl" userId="ecab2d47-1cec-4e33-992b-d62c18e99c9a" providerId="ADAL" clId="{D89E9B2F-F1F7-4A6E-BD2D-1B6A0B6999F0}" dt="2020-09-23T09:08:05.795" v="54"/>
          <ac:spMkLst>
            <pc:docMk/>
            <pc:sldMk cId="1813399834" sldId="256"/>
            <ac:spMk id="32" creationId="{485C43EE-A151-44BD-A806-CF514C435349}"/>
          </ac:spMkLst>
        </pc:spChg>
        <pc:spChg chg="mod">
          <ac:chgData name="CARINKO Indra &amp; Carsten Kohl" userId="ecab2d47-1cec-4e33-992b-d62c18e99c9a" providerId="ADAL" clId="{D89E9B2F-F1F7-4A6E-BD2D-1B6A0B6999F0}" dt="2020-09-23T09:03:52.679" v="19" actId="12789"/>
          <ac:spMkLst>
            <pc:docMk/>
            <pc:sldMk cId="1813399834" sldId="256"/>
            <ac:spMk id="35" creationId="{00E44C02-C747-4ABE-BFA2-46A9993CE48D}"/>
          </ac:spMkLst>
        </pc:spChg>
        <pc:spChg chg="del">
          <ac:chgData name="CARINKO Indra &amp; Carsten Kohl" userId="ecab2d47-1cec-4e33-992b-d62c18e99c9a" providerId="ADAL" clId="{D89E9B2F-F1F7-4A6E-BD2D-1B6A0B6999F0}" dt="2020-09-23T09:08:05.795" v="54"/>
          <ac:spMkLst>
            <pc:docMk/>
            <pc:sldMk cId="1813399834" sldId="256"/>
            <ac:spMk id="36" creationId="{F24F0238-F279-48FA-A3B2-8A5222E207F5}"/>
          </ac:spMkLst>
        </pc:spChg>
        <pc:spChg chg="add mod ord topLvl">
          <ac:chgData name="CARINKO Indra &amp; Carsten Kohl" userId="ecab2d47-1cec-4e33-992b-d62c18e99c9a" providerId="ADAL" clId="{D89E9B2F-F1F7-4A6E-BD2D-1B6A0B6999F0}" dt="2020-09-23T09:06:44.120" v="52" actId="164"/>
          <ac:spMkLst>
            <pc:docMk/>
            <pc:sldMk cId="1813399834" sldId="256"/>
            <ac:spMk id="48" creationId="{66FF43FC-6D1C-4F12-BE75-508E2686C745}"/>
          </ac:spMkLst>
        </pc:spChg>
        <pc:spChg chg="add mod ord topLvl">
          <ac:chgData name="CARINKO Indra &amp; Carsten Kohl" userId="ecab2d47-1cec-4e33-992b-d62c18e99c9a" providerId="ADAL" clId="{D89E9B2F-F1F7-4A6E-BD2D-1B6A0B6999F0}" dt="2020-09-23T09:06:40.070" v="51" actId="164"/>
          <ac:spMkLst>
            <pc:docMk/>
            <pc:sldMk cId="1813399834" sldId="256"/>
            <ac:spMk id="49" creationId="{1531D648-315F-4F3E-B057-8761C508BA72}"/>
          </ac:spMkLst>
        </pc:spChg>
        <pc:spChg chg="add mod ord topLvl">
          <ac:chgData name="CARINKO Indra &amp; Carsten Kohl" userId="ecab2d47-1cec-4e33-992b-d62c18e99c9a" providerId="ADAL" clId="{D89E9B2F-F1F7-4A6E-BD2D-1B6A0B6999F0}" dt="2020-09-23T09:06:35.654" v="50" actId="164"/>
          <ac:spMkLst>
            <pc:docMk/>
            <pc:sldMk cId="1813399834" sldId="256"/>
            <ac:spMk id="50" creationId="{7413BFDD-0840-4C6D-B124-91E30D036898}"/>
          </ac:spMkLst>
        </pc:spChg>
        <pc:spChg chg="add mod ord topLvl">
          <ac:chgData name="CARINKO Indra &amp; Carsten Kohl" userId="ecab2d47-1cec-4e33-992b-d62c18e99c9a" providerId="ADAL" clId="{D89E9B2F-F1F7-4A6E-BD2D-1B6A0B6999F0}" dt="2020-09-23T09:06:29.999" v="49" actId="164"/>
          <ac:spMkLst>
            <pc:docMk/>
            <pc:sldMk cId="1813399834" sldId="256"/>
            <ac:spMk id="51" creationId="{0A014D76-7197-4B9E-B16D-A68256FF804C}"/>
          </ac:spMkLst>
        </pc:spChg>
        <pc:spChg chg="mod modCrop">
          <ac:chgData name="CARINKO Indra &amp; Carsten Kohl" userId="ecab2d47-1cec-4e33-992b-d62c18e99c9a" providerId="ADAL" clId="{D89E9B2F-F1F7-4A6E-BD2D-1B6A0B6999F0}" dt="2020-09-23T09:11:27.709" v="76" actId="18131"/>
          <ac:spMkLst>
            <pc:docMk/>
            <pc:sldMk cId="1813399834" sldId="256"/>
            <ac:spMk id="57" creationId="{03CE728D-B76C-4D49-ABF4-B6237CB79821}"/>
          </ac:spMkLst>
        </pc:spChg>
        <pc:spChg chg="add mod modCrop">
          <ac:chgData name="CARINKO Indra &amp; Carsten Kohl" userId="ecab2d47-1cec-4e33-992b-d62c18e99c9a" providerId="ADAL" clId="{D89E9B2F-F1F7-4A6E-BD2D-1B6A0B6999F0}" dt="2020-09-23T09:11:25.103" v="75"/>
          <ac:spMkLst>
            <pc:docMk/>
            <pc:sldMk cId="1813399834" sldId="256"/>
            <ac:spMk id="58" creationId="{654D7785-A47F-4834-A250-422D4CDAFD9E}"/>
          </ac:spMkLst>
        </pc:spChg>
        <pc:grpChg chg="add del mod">
          <ac:chgData name="CARINKO Indra &amp; Carsten Kohl" userId="ecab2d47-1cec-4e33-992b-d62c18e99c9a" providerId="ADAL" clId="{D89E9B2F-F1F7-4A6E-BD2D-1B6A0B6999F0}" dt="2020-09-23T09:04:59.657" v="28" actId="165"/>
          <ac:grpSpMkLst>
            <pc:docMk/>
            <pc:sldMk cId="1813399834" sldId="256"/>
            <ac:grpSpMk id="47" creationId="{AAF1B534-B04B-4CD0-AC2F-8BAC1E7B9682}"/>
          </ac:grpSpMkLst>
        </pc:grpChg>
        <pc:grpChg chg="add del mod">
          <ac:chgData name="CARINKO Indra &amp; Carsten Kohl" userId="ecab2d47-1cec-4e33-992b-d62c18e99c9a" providerId="ADAL" clId="{D89E9B2F-F1F7-4A6E-BD2D-1B6A0B6999F0}" dt="2020-09-23T09:06:22.716" v="48" actId="165"/>
          <ac:grpSpMkLst>
            <pc:docMk/>
            <pc:sldMk cId="1813399834" sldId="256"/>
            <ac:grpSpMk id="52" creationId="{B4FF9EBE-673B-4A12-B26D-5628ABE22336}"/>
          </ac:grpSpMkLst>
        </pc:grpChg>
        <pc:grpChg chg="add mod">
          <ac:chgData name="CARINKO Indra &amp; Carsten Kohl" userId="ecab2d47-1cec-4e33-992b-d62c18e99c9a" providerId="ADAL" clId="{D89E9B2F-F1F7-4A6E-BD2D-1B6A0B6999F0}" dt="2020-09-23T09:06:29.999" v="49" actId="164"/>
          <ac:grpSpMkLst>
            <pc:docMk/>
            <pc:sldMk cId="1813399834" sldId="256"/>
            <ac:grpSpMk id="53" creationId="{DD5DF2D7-A875-4D8F-B5CE-B179D6BBC25A}"/>
          </ac:grpSpMkLst>
        </pc:grpChg>
        <pc:grpChg chg="add mod">
          <ac:chgData name="CARINKO Indra &amp; Carsten Kohl" userId="ecab2d47-1cec-4e33-992b-d62c18e99c9a" providerId="ADAL" clId="{D89E9B2F-F1F7-4A6E-BD2D-1B6A0B6999F0}" dt="2020-09-23T09:06:35.654" v="50" actId="164"/>
          <ac:grpSpMkLst>
            <pc:docMk/>
            <pc:sldMk cId="1813399834" sldId="256"/>
            <ac:grpSpMk id="54" creationId="{9DA186F3-97ED-472B-84F1-D2389BE6E152}"/>
          </ac:grpSpMkLst>
        </pc:grpChg>
        <pc:grpChg chg="add mod">
          <ac:chgData name="CARINKO Indra &amp; Carsten Kohl" userId="ecab2d47-1cec-4e33-992b-d62c18e99c9a" providerId="ADAL" clId="{D89E9B2F-F1F7-4A6E-BD2D-1B6A0B6999F0}" dt="2020-09-23T09:06:40.070" v="51" actId="164"/>
          <ac:grpSpMkLst>
            <pc:docMk/>
            <pc:sldMk cId="1813399834" sldId="256"/>
            <ac:grpSpMk id="55" creationId="{EF58CFDC-2D12-4596-9052-27A5779D2A93}"/>
          </ac:grpSpMkLst>
        </pc:grpChg>
        <pc:grpChg chg="add mod">
          <ac:chgData name="CARINKO Indra &amp; Carsten Kohl" userId="ecab2d47-1cec-4e33-992b-d62c18e99c9a" providerId="ADAL" clId="{D89E9B2F-F1F7-4A6E-BD2D-1B6A0B6999F0}" dt="2020-09-23T09:06:44.120" v="52" actId="164"/>
          <ac:grpSpMkLst>
            <pc:docMk/>
            <pc:sldMk cId="1813399834" sldId="256"/>
            <ac:grpSpMk id="56" creationId="{A5CD1BE4-7B0D-47C9-B02E-CB6D6C0774A9}"/>
          </ac:grpSpMkLst>
        </pc:grpChg>
        <pc:picChg chg="add mod topLvl">
          <ac:chgData name="CARINKO Indra &amp; Carsten Kohl" userId="ecab2d47-1cec-4e33-992b-d62c18e99c9a" providerId="ADAL" clId="{D89E9B2F-F1F7-4A6E-BD2D-1B6A0B6999F0}" dt="2020-09-23T09:06:44.120" v="52" actId="164"/>
          <ac:picMkLst>
            <pc:docMk/>
            <pc:sldMk cId="1813399834" sldId="256"/>
            <ac:picMk id="40" creationId="{CC0E3914-5F90-4FB3-B5CA-DC5DE1579671}"/>
          </ac:picMkLst>
        </pc:picChg>
        <pc:picChg chg="add mod topLvl">
          <ac:chgData name="CARINKO Indra &amp; Carsten Kohl" userId="ecab2d47-1cec-4e33-992b-d62c18e99c9a" providerId="ADAL" clId="{D89E9B2F-F1F7-4A6E-BD2D-1B6A0B6999F0}" dt="2020-09-23T09:06:40.070" v="51" actId="164"/>
          <ac:picMkLst>
            <pc:docMk/>
            <pc:sldMk cId="1813399834" sldId="256"/>
            <ac:picMk id="42" creationId="{A63A2DC8-49EE-4E3E-A9A0-92F3C93F0403}"/>
          </ac:picMkLst>
        </pc:picChg>
        <pc:picChg chg="add mod topLvl">
          <ac:chgData name="CARINKO Indra &amp; Carsten Kohl" userId="ecab2d47-1cec-4e33-992b-d62c18e99c9a" providerId="ADAL" clId="{D89E9B2F-F1F7-4A6E-BD2D-1B6A0B6999F0}" dt="2020-09-23T09:06:29.999" v="49" actId="164"/>
          <ac:picMkLst>
            <pc:docMk/>
            <pc:sldMk cId="1813399834" sldId="256"/>
            <ac:picMk id="44" creationId="{B8987A6C-16D4-48B9-8277-5157732168B5}"/>
          </ac:picMkLst>
        </pc:picChg>
        <pc:picChg chg="add mod topLvl">
          <ac:chgData name="CARINKO Indra &amp; Carsten Kohl" userId="ecab2d47-1cec-4e33-992b-d62c18e99c9a" providerId="ADAL" clId="{D89E9B2F-F1F7-4A6E-BD2D-1B6A0B6999F0}" dt="2020-09-23T09:06:35.654" v="50" actId="164"/>
          <ac:picMkLst>
            <pc:docMk/>
            <pc:sldMk cId="1813399834" sldId="256"/>
            <ac:picMk id="46" creationId="{42107961-6AB6-4FB4-A8BD-7C307C28AA3D}"/>
          </ac:picMkLst>
        </pc:picChg>
      </pc:sldChg>
      <pc:sldChg chg="addSp delSp modSp add del mod">
        <pc:chgData name="CARINKO Indra &amp; Carsten Kohl" userId="ecab2d47-1cec-4e33-992b-d62c18e99c9a" providerId="ADAL" clId="{D89E9B2F-F1F7-4A6E-BD2D-1B6A0B6999F0}" dt="2020-09-23T09:21:10.599" v="132" actId="47"/>
        <pc:sldMkLst>
          <pc:docMk/>
          <pc:sldMk cId="451798153" sldId="257"/>
        </pc:sldMkLst>
        <pc:spChg chg="del">
          <ac:chgData name="CARINKO Indra &amp; Carsten Kohl" userId="ecab2d47-1cec-4e33-992b-d62c18e99c9a" providerId="ADAL" clId="{D89E9B2F-F1F7-4A6E-BD2D-1B6A0B6999F0}" dt="2020-09-23T09:11:53.356" v="79"/>
          <ac:spMkLst>
            <pc:docMk/>
            <pc:sldMk cId="451798153" sldId="257"/>
            <ac:spMk id="20" creationId="{0C15932B-4B35-434D-B2B4-D1D8B8587611}"/>
          </ac:spMkLst>
        </pc:spChg>
        <pc:spChg chg="del">
          <ac:chgData name="CARINKO Indra &amp; Carsten Kohl" userId="ecab2d47-1cec-4e33-992b-d62c18e99c9a" providerId="ADAL" clId="{D89E9B2F-F1F7-4A6E-BD2D-1B6A0B6999F0}" dt="2020-09-23T09:12:28.071" v="84"/>
          <ac:spMkLst>
            <pc:docMk/>
            <pc:sldMk cId="451798153" sldId="257"/>
            <ac:spMk id="21" creationId="{53A7BD0D-C0C7-4F4E-A3DE-6288BAE9D6BC}"/>
          </ac:spMkLst>
        </pc:spChg>
        <pc:spChg chg="del">
          <ac:chgData name="CARINKO Indra &amp; Carsten Kohl" userId="ecab2d47-1cec-4e33-992b-d62c18e99c9a" providerId="ADAL" clId="{D89E9B2F-F1F7-4A6E-BD2D-1B6A0B6999F0}" dt="2020-09-23T09:12:28.071" v="84"/>
          <ac:spMkLst>
            <pc:docMk/>
            <pc:sldMk cId="451798153" sldId="257"/>
            <ac:spMk id="22" creationId="{68432DF3-8E03-401D-A48C-F30CA5C2FC82}"/>
          </ac:spMkLst>
        </pc:spChg>
        <pc:spChg chg="del">
          <ac:chgData name="CARINKO Indra &amp; Carsten Kohl" userId="ecab2d47-1cec-4e33-992b-d62c18e99c9a" providerId="ADAL" clId="{D89E9B2F-F1F7-4A6E-BD2D-1B6A0B6999F0}" dt="2020-09-23T09:12:28.071" v="84"/>
          <ac:spMkLst>
            <pc:docMk/>
            <pc:sldMk cId="451798153" sldId="257"/>
            <ac:spMk id="26" creationId="{AE374B89-C6C3-4193-9B62-3B455048DEF0}"/>
          </ac:spMkLst>
        </pc:spChg>
        <pc:spChg chg="del">
          <ac:chgData name="CARINKO Indra &amp; Carsten Kohl" userId="ecab2d47-1cec-4e33-992b-d62c18e99c9a" providerId="ADAL" clId="{D89E9B2F-F1F7-4A6E-BD2D-1B6A0B6999F0}" dt="2020-09-23T09:11:53.356" v="79"/>
          <ac:spMkLst>
            <pc:docMk/>
            <pc:sldMk cId="451798153" sldId="257"/>
            <ac:spMk id="27" creationId="{422240AE-3D54-4C8B-9CD1-5E10C344A0C1}"/>
          </ac:spMkLst>
        </pc:spChg>
        <pc:spChg chg="del">
          <ac:chgData name="CARINKO Indra &amp; Carsten Kohl" userId="ecab2d47-1cec-4e33-992b-d62c18e99c9a" providerId="ADAL" clId="{D89E9B2F-F1F7-4A6E-BD2D-1B6A0B6999F0}" dt="2020-09-23T09:12:28.071" v="84"/>
          <ac:spMkLst>
            <pc:docMk/>
            <pc:sldMk cId="451798153" sldId="257"/>
            <ac:spMk id="28" creationId="{04D22770-2881-47D8-A01D-3838D8FFE273}"/>
          </ac:spMkLst>
        </pc:spChg>
        <pc:spChg chg="del">
          <ac:chgData name="CARINKO Indra &amp; Carsten Kohl" userId="ecab2d47-1cec-4e33-992b-d62c18e99c9a" providerId="ADAL" clId="{D89E9B2F-F1F7-4A6E-BD2D-1B6A0B6999F0}" dt="2020-09-23T09:11:53.356" v="79"/>
          <ac:spMkLst>
            <pc:docMk/>
            <pc:sldMk cId="451798153" sldId="257"/>
            <ac:spMk id="29" creationId="{AC8BF375-7F43-4B4C-8327-CF6599C896AE}"/>
          </ac:spMkLst>
        </pc:spChg>
        <pc:spChg chg="del">
          <ac:chgData name="CARINKO Indra &amp; Carsten Kohl" userId="ecab2d47-1cec-4e33-992b-d62c18e99c9a" providerId="ADAL" clId="{D89E9B2F-F1F7-4A6E-BD2D-1B6A0B6999F0}" dt="2020-09-23T09:11:53.356" v="79"/>
          <ac:spMkLst>
            <pc:docMk/>
            <pc:sldMk cId="451798153" sldId="257"/>
            <ac:spMk id="30" creationId="{EF64207D-D94B-48C3-B858-1AB894C56287}"/>
          </ac:spMkLst>
        </pc:spChg>
        <pc:spChg chg="del">
          <ac:chgData name="CARINKO Indra &amp; Carsten Kohl" userId="ecab2d47-1cec-4e33-992b-d62c18e99c9a" providerId="ADAL" clId="{D89E9B2F-F1F7-4A6E-BD2D-1B6A0B6999F0}" dt="2020-09-23T09:12:28.071" v="84"/>
          <ac:spMkLst>
            <pc:docMk/>
            <pc:sldMk cId="451798153" sldId="257"/>
            <ac:spMk id="31" creationId="{8D4B082A-717B-4F03-8B7D-D8994523BD00}"/>
          </ac:spMkLst>
        </pc:spChg>
        <pc:spChg chg="del">
          <ac:chgData name="CARINKO Indra &amp; Carsten Kohl" userId="ecab2d47-1cec-4e33-992b-d62c18e99c9a" providerId="ADAL" clId="{D89E9B2F-F1F7-4A6E-BD2D-1B6A0B6999F0}" dt="2020-09-23T09:12:28.071" v="84"/>
          <ac:spMkLst>
            <pc:docMk/>
            <pc:sldMk cId="451798153" sldId="257"/>
            <ac:spMk id="32" creationId="{485C43EE-A151-44BD-A806-CF514C435349}"/>
          </ac:spMkLst>
        </pc:spChg>
        <pc:spChg chg="mod modVis modCrop">
          <ac:chgData name="CARINKO Indra &amp; Carsten Kohl" userId="ecab2d47-1cec-4e33-992b-d62c18e99c9a" providerId="ADAL" clId="{D89E9B2F-F1F7-4A6E-BD2D-1B6A0B6999F0}" dt="2020-09-23T09:15:14.633" v="112"/>
          <ac:spMkLst>
            <pc:docMk/>
            <pc:sldMk cId="451798153" sldId="257"/>
            <ac:spMk id="33" creationId="{516E233A-27E9-42AD-A9C9-382BA4409526}"/>
          </ac:spMkLst>
        </pc:spChg>
        <pc:spChg chg="mod modVis modCrop">
          <ac:chgData name="CARINKO Indra &amp; Carsten Kohl" userId="ecab2d47-1cec-4e33-992b-d62c18e99c9a" providerId="ADAL" clId="{D89E9B2F-F1F7-4A6E-BD2D-1B6A0B6999F0}" dt="2020-09-23T09:15:07.950" v="111"/>
          <ac:spMkLst>
            <pc:docMk/>
            <pc:sldMk cId="451798153" sldId="257"/>
            <ac:spMk id="34" creationId="{5816BBFB-724A-4511-B22E-9807C1905CF5}"/>
          </ac:spMkLst>
        </pc:spChg>
        <pc:spChg chg="mod">
          <ac:chgData name="CARINKO Indra &amp; Carsten Kohl" userId="ecab2d47-1cec-4e33-992b-d62c18e99c9a" providerId="ADAL" clId="{D89E9B2F-F1F7-4A6E-BD2D-1B6A0B6999F0}" dt="2020-09-23T09:15:00.539" v="110" actId="207"/>
          <ac:spMkLst>
            <pc:docMk/>
            <pc:sldMk cId="451798153" sldId="257"/>
            <ac:spMk id="35" creationId="{00E44C02-C747-4ABE-BFA2-46A9993CE48D}"/>
          </ac:spMkLst>
        </pc:spChg>
        <pc:spChg chg="del">
          <ac:chgData name="CARINKO Indra &amp; Carsten Kohl" userId="ecab2d47-1cec-4e33-992b-d62c18e99c9a" providerId="ADAL" clId="{D89E9B2F-F1F7-4A6E-BD2D-1B6A0B6999F0}" dt="2020-09-23T09:11:53.356" v="79"/>
          <ac:spMkLst>
            <pc:docMk/>
            <pc:sldMk cId="451798153" sldId="257"/>
            <ac:spMk id="36" creationId="{F24F0238-F279-48FA-A3B2-8A5222E207F5}"/>
          </ac:spMkLst>
        </pc:spChg>
        <pc:spChg chg="mod">
          <ac:chgData name="CARINKO Indra &amp; Carsten Kohl" userId="ecab2d47-1cec-4e33-992b-d62c18e99c9a" providerId="ADAL" clId="{D89E9B2F-F1F7-4A6E-BD2D-1B6A0B6999F0}" dt="2020-09-23T09:19:14.202" v="127"/>
          <ac:spMkLst>
            <pc:docMk/>
            <pc:sldMk cId="451798153" sldId="257"/>
            <ac:spMk id="52" creationId="{0AFAA69E-8B8F-46BD-8887-FD6C98EB7057}"/>
          </ac:spMkLst>
        </pc:spChg>
        <pc:spChg chg="mod">
          <ac:chgData name="CARINKO Indra &amp; Carsten Kohl" userId="ecab2d47-1cec-4e33-992b-d62c18e99c9a" providerId="ADAL" clId="{D89E9B2F-F1F7-4A6E-BD2D-1B6A0B6999F0}" dt="2020-09-23T09:19:14.202" v="127"/>
          <ac:spMkLst>
            <pc:docMk/>
            <pc:sldMk cId="451798153" sldId="257"/>
            <ac:spMk id="58" creationId="{DE15AE20-46FF-4B2A-9EA6-1DA509902FB3}"/>
          </ac:spMkLst>
        </pc:spChg>
        <pc:spChg chg="mod">
          <ac:chgData name="CARINKO Indra &amp; Carsten Kohl" userId="ecab2d47-1cec-4e33-992b-d62c18e99c9a" providerId="ADAL" clId="{D89E9B2F-F1F7-4A6E-BD2D-1B6A0B6999F0}" dt="2020-09-23T09:19:14.202" v="127"/>
          <ac:spMkLst>
            <pc:docMk/>
            <pc:sldMk cId="451798153" sldId="257"/>
            <ac:spMk id="60" creationId="{1A0244B0-6A5D-40F8-90E0-873D0198DBCE}"/>
          </ac:spMkLst>
        </pc:spChg>
        <pc:spChg chg="mod">
          <ac:chgData name="CARINKO Indra &amp; Carsten Kohl" userId="ecab2d47-1cec-4e33-992b-d62c18e99c9a" providerId="ADAL" clId="{D89E9B2F-F1F7-4A6E-BD2D-1B6A0B6999F0}" dt="2020-09-23T09:19:14.202" v="127"/>
          <ac:spMkLst>
            <pc:docMk/>
            <pc:sldMk cId="451798153" sldId="257"/>
            <ac:spMk id="62" creationId="{3CEB13DA-557A-4400-9B26-C95A1A5A6FBF}"/>
          </ac:spMkLst>
        </pc:spChg>
        <pc:grpChg chg="add del mod">
          <ac:chgData name="CARINKO Indra &amp; Carsten Kohl" userId="ecab2d47-1cec-4e33-992b-d62c18e99c9a" providerId="ADAL" clId="{D89E9B2F-F1F7-4A6E-BD2D-1B6A0B6999F0}" dt="2020-09-23T09:19:25.787" v="130" actId="478"/>
          <ac:grpSpMkLst>
            <pc:docMk/>
            <pc:sldMk cId="451798153" sldId="257"/>
            <ac:grpSpMk id="39" creationId="{E1C7EB79-FB01-4BE8-B704-6FF8715FD91A}"/>
          </ac:grpSpMkLst>
        </pc:grpChg>
        <pc:grpChg chg="mod">
          <ac:chgData name="CARINKO Indra &amp; Carsten Kohl" userId="ecab2d47-1cec-4e33-992b-d62c18e99c9a" providerId="ADAL" clId="{D89E9B2F-F1F7-4A6E-BD2D-1B6A0B6999F0}" dt="2020-09-23T09:19:14.202" v="127"/>
          <ac:grpSpMkLst>
            <pc:docMk/>
            <pc:sldMk cId="451798153" sldId="257"/>
            <ac:grpSpMk id="41" creationId="{5849F407-C6E8-4E22-8468-B0E97B52E832}"/>
          </ac:grpSpMkLst>
        </pc:grpChg>
        <pc:grpChg chg="mod">
          <ac:chgData name="CARINKO Indra &amp; Carsten Kohl" userId="ecab2d47-1cec-4e33-992b-d62c18e99c9a" providerId="ADAL" clId="{D89E9B2F-F1F7-4A6E-BD2D-1B6A0B6999F0}" dt="2020-09-23T09:19:14.202" v="127"/>
          <ac:grpSpMkLst>
            <pc:docMk/>
            <pc:sldMk cId="451798153" sldId="257"/>
            <ac:grpSpMk id="43" creationId="{523105B7-AC1F-4BE7-BF8A-AC7D36F3D745}"/>
          </ac:grpSpMkLst>
        </pc:grpChg>
        <pc:grpChg chg="mod">
          <ac:chgData name="CARINKO Indra &amp; Carsten Kohl" userId="ecab2d47-1cec-4e33-992b-d62c18e99c9a" providerId="ADAL" clId="{D89E9B2F-F1F7-4A6E-BD2D-1B6A0B6999F0}" dt="2020-09-23T09:19:14.202" v="127"/>
          <ac:grpSpMkLst>
            <pc:docMk/>
            <pc:sldMk cId="451798153" sldId="257"/>
            <ac:grpSpMk id="45" creationId="{FBFEE383-11C4-4744-A8DC-19CFAB831EAC}"/>
          </ac:grpSpMkLst>
        </pc:grpChg>
        <pc:grpChg chg="mod">
          <ac:chgData name="CARINKO Indra &amp; Carsten Kohl" userId="ecab2d47-1cec-4e33-992b-d62c18e99c9a" providerId="ADAL" clId="{D89E9B2F-F1F7-4A6E-BD2D-1B6A0B6999F0}" dt="2020-09-23T09:19:14.202" v="127"/>
          <ac:grpSpMkLst>
            <pc:docMk/>
            <pc:sldMk cId="451798153" sldId="257"/>
            <ac:grpSpMk id="47" creationId="{12EAD9F4-8D46-498F-A2C3-4A81732F1670}"/>
          </ac:grpSpMkLst>
        </pc:grpChg>
        <pc:grpChg chg="mod">
          <ac:chgData name="CARINKO Indra &amp; Carsten Kohl" userId="ecab2d47-1cec-4e33-992b-d62c18e99c9a" providerId="ADAL" clId="{D89E9B2F-F1F7-4A6E-BD2D-1B6A0B6999F0}" dt="2020-09-23T09:19:29.838" v="131" actId="1038"/>
          <ac:grpSpMkLst>
            <pc:docMk/>
            <pc:sldMk cId="451798153" sldId="257"/>
            <ac:grpSpMk id="53" creationId="{DD5DF2D7-A875-4D8F-B5CE-B179D6BBC25A}"/>
          </ac:grpSpMkLst>
        </pc:grpChg>
        <pc:grpChg chg="mod">
          <ac:chgData name="CARINKO Indra &amp; Carsten Kohl" userId="ecab2d47-1cec-4e33-992b-d62c18e99c9a" providerId="ADAL" clId="{D89E9B2F-F1F7-4A6E-BD2D-1B6A0B6999F0}" dt="2020-09-23T09:19:29.838" v="131" actId="1038"/>
          <ac:grpSpMkLst>
            <pc:docMk/>
            <pc:sldMk cId="451798153" sldId="257"/>
            <ac:grpSpMk id="54" creationId="{9DA186F3-97ED-472B-84F1-D2389BE6E152}"/>
          </ac:grpSpMkLst>
        </pc:grpChg>
        <pc:grpChg chg="mod">
          <ac:chgData name="CARINKO Indra &amp; Carsten Kohl" userId="ecab2d47-1cec-4e33-992b-d62c18e99c9a" providerId="ADAL" clId="{D89E9B2F-F1F7-4A6E-BD2D-1B6A0B6999F0}" dt="2020-09-23T09:19:29.838" v="131" actId="1038"/>
          <ac:grpSpMkLst>
            <pc:docMk/>
            <pc:sldMk cId="451798153" sldId="257"/>
            <ac:grpSpMk id="55" creationId="{EF58CFDC-2D12-4596-9052-27A5779D2A93}"/>
          </ac:grpSpMkLst>
        </pc:grpChg>
        <pc:grpChg chg="mod modVis">
          <ac:chgData name="CARINKO Indra &amp; Carsten Kohl" userId="ecab2d47-1cec-4e33-992b-d62c18e99c9a" providerId="ADAL" clId="{D89E9B2F-F1F7-4A6E-BD2D-1B6A0B6999F0}" dt="2020-09-23T09:19:29.838" v="131" actId="1038"/>
          <ac:grpSpMkLst>
            <pc:docMk/>
            <pc:sldMk cId="451798153" sldId="257"/>
            <ac:grpSpMk id="56" creationId="{A5CD1BE4-7B0D-47C9-B02E-CB6D6C0774A9}"/>
          </ac:grpSpMkLst>
        </pc:grpChg>
        <pc:picChg chg="mod">
          <ac:chgData name="CARINKO Indra &amp; Carsten Kohl" userId="ecab2d47-1cec-4e33-992b-d62c18e99c9a" providerId="ADAL" clId="{D89E9B2F-F1F7-4A6E-BD2D-1B6A0B6999F0}" dt="2020-09-23T09:19:14.202" v="127"/>
          <ac:picMkLst>
            <pc:docMk/>
            <pc:sldMk cId="451798153" sldId="257"/>
            <ac:picMk id="57" creationId="{B9A99194-E66B-4721-AAA5-5ACDA4DAD4D4}"/>
          </ac:picMkLst>
        </pc:picChg>
        <pc:picChg chg="mod">
          <ac:chgData name="CARINKO Indra &amp; Carsten Kohl" userId="ecab2d47-1cec-4e33-992b-d62c18e99c9a" providerId="ADAL" clId="{D89E9B2F-F1F7-4A6E-BD2D-1B6A0B6999F0}" dt="2020-09-23T09:19:14.202" v="127"/>
          <ac:picMkLst>
            <pc:docMk/>
            <pc:sldMk cId="451798153" sldId="257"/>
            <ac:picMk id="59" creationId="{7227CAC7-12F4-4461-B057-1813BAEE3E77}"/>
          </ac:picMkLst>
        </pc:picChg>
        <pc:picChg chg="mod">
          <ac:chgData name="CARINKO Indra &amp; Carsten Kohl" userId="ecab2d47-1cec-4e33-992b-d62c18e99c9a" providerId="ADAL" clId="{D89E9B2F-F1F7-4A6E-BD2D-1B6A0B6999F0}" dt="2020-09-23T09:19:14.202" v="127"/>
          <ac:picMkLst>
            <pc:docMk/>
            <pc:sldMk cId="451798153" sldId="257"/>
            <ac:picMk id="61" creationId="{CC4658AB-F30E-4F75-9238-2DBAA4D9F23F}"/>
          </ac:picMkLst>
        </pc:picChg>
        <pc:picChg chg="mod">
          <ac:chgData name="CARINKO Indra &amp; Carsten Kohl" userId="ecab2d47-1cec-4e33-992b-d62c18e99c9a" providerId="ADAL" clId="{D89E9B2F-F1F7-4A6E-BD2D-1B6A0B6999F0}" dt="2020-09-23T09:19:14.202" v="127"/>
          <ac:picMkLst>
            <pc:docMk/>
            <pc:sldMk cId="451798153" sldId="257"/>
            <ac:picMk id="63" creationId="{D2D9CB9C-205D-4C39-BB4F-98598CCCBE83}"/>
          </ac:picMkLst>
        </pc:picChg>
      </pc:sldChg>
      <pc:sldChg chg="addSp delSp modSp add mod">
        <pc:chgData name="CARINKO Indra &amp; Carsten Kohl" userId="ecab2d47-1cec-4e33-992b-d62c18e99c9a" providerId="ADAL" clId="{D89E9B2F-F1F7-4A6E-BD2D-1B6A0B6999F0}" dt="2020-09-23T10:04:28.130" v="286" actId="207"/>
        <pc:sldMkLst>
          <pc:docMk/>
          <pc:sldMk cId="3702956189" sldId="258"/>
        </pc:sldMkLst>
        <pc:spChg chg="del">
          <ac:chgData name="CARINKO Indra &amp; Carsten Kohl" userId="ecab2d47-1cec-4e33-992b-d62c18e99c9a" providerId="ADAL" clId="{D89E9B2F-F1F7-4A6E-BD2D-1B6A0B6999F0}" dt="2020-09-23T09:56:56.307" v="240"/>
          <ac:spMkLst>
            <pc:docMk/>
            <pc:sldMk cId="3702956189" sldId="258"/>
            <ac:spMk id="20" creationId="{0C15932B-4B35-434D-B2B4-D1D8B8587611}"/>
          </ac:spMkLst>
        </pc:spChg>
        <pc:spChg chg="del">
          <ac:chgData name="CARINKO Indra &amp; Carsten Kohl" userId="ecab2d47-1cec-4e33-992b-d62c18e99c9a" providerId="ADAL" clId="{D89E9B2F-F1F7-4A6E-BD2D-1B6A0B6999F0}" dt="2020-09-23T09:58:54.732" v="263"/>
          <ac:spMkLst>
            <pc:docMk/>
            <pc:sldMk cId="3702956189" sldId="258"/>
            <ac:spMk id="21" creationId="{53A7BD0D-C0C7-4F4E-A3DE-6288BAE9D6BC}"/>
          </ac:spMkLst>
        </pc:spChg>
        <pc:spChg chg="del">
          <ac:chgData name="CARINKO Indra &amp; Carsten Kohl" userId="ecab2d47-1cec-4e33-992b-d62c18e99c9a" providerId="ADAL" clId="{D89E9B2F-F1F7-4A6E-BD2D-1B6A0B6999F0}" dt="2020-09-23T09:56:56.307" v="240"/>
          <ac:spMkLst>
            <pc:docMk/>
            <pc:sldMk cId="3702956189" sldId="258"/>
            <ac:spMk id="22" creationId="{68432DF3-8E03-401D-A48C-F30CA5C2FC82}"/>
          </ac:spMkLst>
        </pc:spChg>
        <pc:spChg chg="del">
          <ac:chgData name="CARINKO Indra &amp; Carsten Kohl" userId="ecab2d47-1cec-4e33-992b-d62c18e99c9a" providerId="ADAL" clId="{D89E9B2F-F1F7-4A6E-BD2D-1B6A0B6999F0}" dt="2020-09-23T09:56:56.307" v="240"/>
          <ac:spMkLst>
            <pc:docMk/>
            <pc:sldMk cId="3702956189" sldId="258"/>
            <ac:spMk id="26" creationId="{AE374B89-C6C3-4193-9B62-3B455048DEF0}"/>
          </ac:spMkLst>
        </pc:spChg>
        <pc:spChg chg="del mod modVis">
          <ac:chgData name="CARINKO Indra &amp; Carsten Kohl" userId="ecab2d47-1cec-4e33-992b-d62c18e99c9a" providerId="ADAL" clId="{D89E9B2F-F1F7-4A6E-BD2D-1B6A0B6999F0}" dt="2020-09-23T09:58:54.732" v="263"/>
          <ac:spMkLst>
            <pc:docMk/>
            <pc:sldMk cId="3702956189" sldId="258"/>
            <ac:spMk id="27" creationId="{422240AE-3D54-4C8B-9CD1-5E10C344A0C1}"/>
          </ac:spMkLst>
        </pc:spChg>
        <pc:spChg chg="del mod modVis">
          <ac:chgData name="CARINKO Indra &amp; Carsten Kohl" userId="ecab2d47-1cec-4e33-992b-d62c18e99c9a" providerId="ADAL" clId="{D89E9B2F-F1F7-4A6E-BD2D-1B6A0B6999F0}" dt="2020-09-23T09:58:54.732" v="263"/>
          <ac:spMkLst>
            <pc:docMk/>
            <pc:sldMk cId="3702956189" sldId="258"/>
            <ac:spMk id="28" creationId="{04D22770-2881-47D8-A01D-3838D8FFE273}"/>
          </ac:spMkLst>
        </pc:spChg>
        <pc:spChg chg="del">
          <ac:chgData name="CARINKO Indra &amp; Carsten Kohl" userId="ecab2d47-1cec-4e33-992b-d62c18e99c9a" providerId="ADAL" clId="{D89E9B2F-F1F7-4A6E-BD2D-1B6A0B6999F0}" dt="2020-09-23T09:58:54.732" v="263"/>
          <ac:spMkLst>
            <pc:docMk/>
            <pc:sldMk cId="3702956189" sldId="258"/>
            <ac:spMk id="29" creationId="{AC8BF375-7F43-4B4C-8327-CF6599C896AE}"/>
          </ac:spMkLst>
        </pc:spChg>
        <pc:spChg chg="del">
          <ac:chgData name="CARINKO Indra &amp; Carsten Kohl" userId="ecab2d47-1cec-4e33-992b-d62c18e99c9a" providerId="ADAL" clId="{D89E9B2F-F1F7-4A6E-BD2D-1B6A0B6999F0}" dt="2020-09-23T09:56:56.307" v="240"/>
          <ac:spMkLst>
            <pc:docMk/>
            <pc:sldMk cId="3702956189" sldId="258"/>
            <ac:spMk id="30" creationId="{EF64207D-D94B-48C3-B858-1AB894C56287}"/>
          </ac:spMkLst>
        </pc:spChg>
        <pc:spChg chg="del mod modVis">
          <ac:chgData name="CARINKO Indra &amp; Carsten Kohl" userId="ecab2d47-1cec-4e33-992b-d62c18e99c9a" providerId="ADAL" clId="{D89E9B2F-F1F7-4A6E-BD2D-1B6A0B6999F0}" dt="2020-09-23T09:58:54.732" v="263"/>
          <ac:spMkLst>
            <pc:docMk/>
            <pc:sldMk cId="3702956189" sldId="258"/>
            <ac:spMk id="31" creationId="{8D4B082A-717B-4F03-8B7D-D8994523BD00}"/>
          </ac:spMkLst>
        </pc:spChg>
        <pc:spChg chg="del">
          <ac:chgData name="CARINKO Indra &amp; Carsten Kohl" userId="ecab2d47-1cec-4e33-992b-d62c18e99c9a" providerId="ADAL" clId="{D89E9B2F-F1F7-4A6E-BD2D-1B6A0B6999F0}" dt="2020-09-23T09:56:56.307" v="240"/>
          <ac:spMkLst>
            <pc:docMk/>
            <pc:sldMk cId="3702956189" sldId="258"/>
            <ac:spMk id="32" creationId="{485C43EE-A151-44BD-A806-CF514C435349}"/>
          </ac:spMkLst>
        </pc:spChg>
        <pc:spChg chg="mod modVis modCrop">
          <ac:chgData name="CARINKO Indra &amp; Carsten Kohl" userId="ecab2d47-1cec-4e33-992b-d62c18e99c9a" providerId="ADAL" clId="{D89E9B2F-F1F7-4A6E-BD2D-1B6A0B6999F0}" dt="2020-09-23T10:03:54.884" v="285"/>
          <ac:spMkLst>
            <pc:docMk/>
            <pc:sldMk cId="3702956189" sldId="258"/>
            <ac:spMk id="33" creationId="{3853A4E6-0D05-4F2B-A071-A2F3FA1D9C95}"/>
          </ac:spMkLst>
        </pc:spChg>
        <pc:spChg chg="mod modVis modCrop">
          <ac:chgData name="CARINKO Indra &amp; Carsten Kohl" userId="ecab2d47-1cec-4e33-992b-d62c18e99c9a" providerId="ADAL" clId="{D89E9B2F-F1F7-4A6E-BD2D-1B6A0B6999F0}" dt="2020-09-23T10:02:50.810" v="283"/>
          <ac:spMkLst>
            <pc:docMk/>
            <pc:sldMk cId="3702956189" sldId="258"/>
            <ac:spMk id="34" creationId="{93B95224-A278-47AA-B011-08DE7A05FC1F}"/>
          </ac:spMkLst>
        </pc:spChg>
        <pc:spChg chg="mod modVis">
          <ac:chgData name="CARINKO Indra &amp; Carsten Kohl" userId="ecab2d47-1cec-4e33-992b-d62c18e99c9a" providerId="ADAL" clId="{D89E9B2F-F1F7-4A6E-BD2D-1B6A0B6999F0}" dt="2020-09-23T10:04:28.130" v="286" actId="207"/>
          <ac:spMkLst>
            <pc:docMk/>
            <pc:sldMk cId="3702956189" sldId="258"/>
            <ac:spMk id="35" creationId="{00E44C02-C747-4ABE-BFA2-46A9993CE48D}"/>
          </ac:spMkLst>
        </pc:spChg>
        <pc:spChg chg="del">
          <ac:chgData name="CARINKO Indra &amp; Carsten Kohl" userId="ecab2d47-1cec-4e33-992b-d62c18e99c9a" providerId="ADAL" clId="{D89E9B2F-F1F7-4A6E-BD2D-1B6A0B6999F0}" dt="2020-09-23T09:56:56.307" v="240"/>
          <ac:spMkLst>
            <pc:docMk/>
            <pc:sldMk cId="3702956189" sldId="258"/>
            <ac:spMk id="36" creationId="{F24F0238-F279-48FA-A3B2-8A5222E207F5}"/>
          </ac:spMkLst>
        </pc:spChg>
        <pc:spChg chg="mod modVis">
          <ac:chgData name="CARINKO Indra &amp; Carsten Kohl" userId="ecab2d47-1cec-4e33-992b-d62c18e99c9a" providerId="ADAL" clId="{D89E9B2F-F1F7-4A6E-BD2D-1B6A0B6999F0}" dt="2020-09-23T09:57:35.013" v="247" actId="962"/>
          <ac:spMkLst>
            <pc:docMk/>
            <pc:sldMk cId="3702956189" sldId="258"/>
            <ac:spMk id="37" creationId="{0840F7A0-7810-4CFF-B43C-976C783150FC}"/>
          </ac:spMkLst>
        </pc:spChg>
        <pc:spChg chg="mod modVis">
          <ac:chgData name="CARINKO Indra &amp; Carsten Kohl" userId="ecab2d47-1cec-4e33-992b-d62c18e99c9a" providerId="ADAL" clId="{D89E9B2F-F1F7-4A6E-BD2D-1B6A0B6999F0}" dt="2020-09-23T09:57:41.443" v="248" actId="962"/>
          <ac:spMkLst>
            <pc:docMk/>
            <pc:sldMk cId="3702956189" sldId="258"/>
            <ac:spMk id="38" creationId="{4C904A1F-B832-44F6-8B05-592D36CD2696}"/>
          </ac:spMkLst>
        </pc:spChg>
        <pc:grpChg chg="add mod modVis">
          <ac:chgData name="CARINKO Indra &amp; Carsten Kohl" userId="ecab2d47-1cec-4e33-992b-d62c18e99c9a" providerId="ADAL" clId="{D89E9B2F-F1F7-4A6E-BD2D-1B6A0B6999F0}" dt="2020-09-23T09:57:49.143" v="249" actId="962"/>
          <ac:grpSpMkLst>
            <pc:docMk/>
            <pc:sldMk cId="3702956189" sldId="258"/>
            <ac:grpSpMk id="2" creationId="{C15FFF74-9C61-4875-8947-4A475E6FF5A9}"/>
          </ac:grpSpMkLst>
        </pc:grpChg>
        <pc:grpChg chg="mod">
          <ac:chgData name="CARINKO Indra &amp; Carsten Kohl" userId="ecab2d47-1cec-4e33-992b-d62c18e99c9a" providerId="ADAL" clId="{D89E9B2F-F1F7-4A6E-BD2D-1B6A0B6999F0}" dt="2020-09-23T09:18:39.342" v="115" actId="164"/>
          <ac:grpSpMkLst>
            <pc:docMk/>
            <pc:sldMk cId="3702956189" sldId="258"/>
            <ac:grpSpMk id="53" creationId="{DD5DF2D7-A875-4D8F-B5CE-B179D6BBC25A}"/>
          </ac:grpSpMkLst>
        </pc:grpChg>
        <pc:grpChg chg="mod">
          <ac:chgData name="CARINKO Indra &amp; Carsten Kohl" userId="ecab2d47-1cec-4e33-992b-d62c18e99c9a" providerId="ADAL" clId="{D89E9B2F-F1F7-4A6E-BD2D-1B6A0B6999F0}" dt="2020-09-23T09:18:39.342" v="115" actId="164"/>
          <ac:grpSpMkLst>
            <pc:docMk/>
            <pc:sldMk cId="3702956189" sldId="258"/>
            <ac:grpSpMk id="54" creationId="{9DA186F3-97ED-472B-84F1-D2389BE6E152}"/>
          </ac:grpSpMkLst>
        </pc:grpChg>
        <pc:grpChg chg="mod">
          <ac:chgData name="CARINKO Indra &amp; Carsten Kohl" userId="ecab2d47-1cec-4e33-992b-d62c18e99c9a" providerId="ADAL" clId="{D89E9B2F-F1F7-4A6E-BD2D-1B6A0B6999F0}" dt="2020-09-23T09:18:39.342" v="115" actId="164"/>
          <ac:grpSpMkLst>
            <pc:docMk/>
            <pc:sldMk cId="3702956189" sldId="258"/>
            <ac:grpSpMk id="55" creationId="{EF58CFDC-2D12-4596-9052-27A5779D2A93}"/>
          </ac:grpSpMkLst>
        </pc:grpChg>
        <pc:grpChg chg="mod">
          <ac:chgData name="CARINKO Indra &amp; Carsten Kohl" userId="ecab2d47-1cec-4e33-992b-d62c18e99c9a" providerId="ADAL" clId="{D89E9B2F-F1F7-4A6E-BD2D-1B6A0B6999F0}" dt="2020-09-23T09:18:39.342" v="115" actId="164"/>
          <ac:grpSpMkLst>
            <pc:docMk/>
            <pc:sldMk cId="3702956189" sldId="258"/>
            <ac:grpSpMk id="56" creationId="{A5CD1BE4-7B0D-47C9-B02E-CB6D6C0774A9}"/>
          </ac:grpSpMkLst>
        </pc:grpChg>
      </pc:sldChg>
      <pc:sldChg chg="addSp delSp modSp new mod">
        <pc:chgData name="CARINKO Indra &amp; Carsten Kohl" userId="ecab2d47-1cec-4e33-992b-d62c18e99c9a" providerId="ADAL" clId="{D89E9B2F-F1F7-4A6E-BD2D-1B6A0B6999F0}" dt="2020-09-23T09:55:18.168" v="238" actId="1076"/>
        <pc:sldMkLst>
          <pc:docMk/>
          <pc:sldMk cId="3473517407" sldId="259"/>
        </pc:sldMkLst>
        <pc:spChg chg="add del mod">
          <ac:chgData name="CARINKO Indra &amp; Carsten Kohl" userId="ecab2d47-1cec-4e33-992b-d62c18e99c9a" providerId="ADAL" clId="{D89E9B2F-F1F7-4A6E-BD2D-1B6A0B6999F0}" dt="2020-09-23T09:39:51.578" v="142" actId="478"/>
          <ac:spMkLst>
            <pc:docMk/>
            <pc:sldMk cId="3473517407" sldId="259"/>
            <ac:spMk id="2" creationId="{61E3FA2F-8C3C-4817-BB62-F0985C0670B0}"/>
          </ac:spMkLst>
        </pc:spChg>
        <pc:spChg chg="add del mod">
          <ac:chgData name="CARINKO Indra &amp; Carsten Kohl" userId="ecab2d47-1cec-4e33-992b-d62c18e99c9a" providerId="ADAL" clId="{D89E9B2F-F1F7-4A6E-BD2D-1B6A0B6999F0}" dt="2020-09-23T09:39:51.578" v="142" actId="478"/>
          <ac:spMkLst>
            <pc:docMk/>
            <pc:sldMk cId="3473517407" sldId="259"/>
            <ac:spMk id="3" creationId="{66244A9D-C08B-4E47-9806-BE03BD177C83}"/>
          </ac:spMkLst>
        </pc:spChg>
        <pc:spChg chg="add del mod">
          <ac:chgData name="CARINKO Indra &amp; Carsten Kohl" userId="ecab2d47-1cec-4e33-992b-d62c18e99c9a" providerId="ADAL" clId="{D89E9B2F-F1F7-4A6E-BD2D-1B6A0B6999F0}" dt="2020-09-23T09:43:57.686" v="158"/>
          <ac:spMkLst>
            <pc:docMk/>
            <pc:sldMk cId="3473517407" sldId="259"/>
            <ac:spMk id="4" creationId="{60AD8E82-BAB3-4FBD-BBB7-10956E30B0F8}"/>
          </ac:spMkLst>
        </pc:spChg>
        <pc:spChg chg="add del mod">
          <ac:chgData name="CARINKO Indra &amp; Carsten Kohl" userId="ecab2d47-1cec-4e33-992b-d62c18e99c9a" providerId="ADAL" clId="{D89E9B2F-F1F7-4A6E-BD2D-1B6A0B6999F0}" dt="2020-09-23T09:43:57.686" v="158"/>
          <ac:spMkLst>
            <pc:docMk/>
            <pc:sldMk cId="3473517407" sldId="259"/>
            <ac:spMk id="5" creationId="{659E49A2-2D41-47EA-877E-5EF6C62B0843}"/>
          </ac:spMkLst>
        </pc:spChg>
        <pc:spChg chg="mod">
          <ac:chgData name="CARINKO Indra &amp; Carsten Kohl" userId="ecab2d47-1cec-4e33-992b-d62c18e99c9a" providerId="ADAL" clId="{D89E9B2F-F1F7-4A6E-BD2D-1B6A0B6999F0}" dt="2020-09-23T09:42:45.990" v="155"/>
          <ac:spMkLst>
            <pc:docMk/>
            <pc:sldMk cId="3473517407" sldId="259"/>
            <ac:spMk id="6" creationId="{E4DE067A-8862-444F-8C08-BB0A7DE67D67}"/>
          </ac:spMkLst>
        </pc:spChg>
        <pc:spChg chg="mod">
          <ac:chgData name="CARINKO Indra &amp; Carsten Kohl" userId="ecab2d47-1cec-4e33-992b-d62c18e99c9a" providerId="ADAL" clId="{D89E9B2F-F1F7-4A6E-BD2D-1B6A0B6999F0}" dt="2020-09-23T09:42:45.990" v="155"/>
          <ac:spMkLst>
            <pc:docMk/>
            <pc:sldMk cId="3473517407" sldId="259"/>
            <ac:spMk id="7" creationId="{289D09F0-52E6-4867-AFE4-C160625EA21C}"/>
          </ac:spMkLst>
        </pc:spChg>
        <pc:spChg chg="mod">
          <ac:chgData name="CARINKO Indra &amp; Carsten Kohl" userId="ecab2d47-1cec-4e33-992b-d62c18e99c9a" providerId="ADAL" clId="{D89E9B2F-F1F7-4A6E-BD2D-1B6A0B6999F0}" dt="2020-09-23T09:42:45.990" v="155"/>
          <ac:spMkLst>
            <pc:docMk/>
            <pc:sldMk cId="3473517407" sldId="259"/>
            <ac:spMk id="8" creationId="{50F7F7D3-B002-4278-A74F-D7A530C52CBB}"/>
          </ac:spMkLst>
        </pc:spChg>
        <pc:spChg chg="mod">
          <ac:chgData name="CARINKO Indra &amp; Carsten Kohl" userId="ecab2d47-1cec-4e33-992b-d62c18e99c9a" providerId="ADAL" clId="{D89E9B2F-F1F7-4A6E-BD2D-1B6A0B6999F0}" dt="2020-09-23T09:42:54.202" v="157"/>
          <ac:spMkLst>
            <pc:docMk/>
            <pc:sldMk cId="3473517407" sldId="259"/>
            <ac:spMk id="9" creationId="{EE3E17E9-D413-4A3B-A919-44CCC21BB790}"/>
          </ac:spMkLst>
        </pc:spChg>
        <pc:spChg chg="mod">
          <ac:chgData name="CARINKO Indra &amp; Carsten Kohl" userId="ecab2d47-1cec-4e33-992b-d62c18e99c9a" providerId="ADAL" clId="{D89E9B2F-F1F7-4A6E-BD2D-1B6A0B6999F0}" dt="2020-09-23T09:44:11.035" v="159" actId="1076"/>
          <ac:spMkLst>
            <pc:docMk/>
            <pc:sldMk cId="3473517407" sldId="259"/>
            <ac:spMk id="10" creationId="{1BEC4677-A161-4729-B6A8-4F8E3A7B64C9}"/>
          </ac:spMkLst>
        </pc:spChg>
        <pc:spChg chg="add mod">
          <ac:chgData name="CARINKO Indra &amp; Carsten Kohl" userId="ecab2d47-1cec-4e33-992b-d62c18e99c9a" providerId="ADAL" clId="{D89E9B2F-F1F7-4A6E-BD2D-1B6A0B6999F0}" dt="2020-09-23T09:44:18.621" v="161" actId="1076"/>
          <ac:spMkLst>
            <pc:docMk/>
            <pc:sldMk cId="3473517407" sldId="259"/>
            <ac:spMk id="11" creationId="{72E5CDA1-DE13-484B-BEB9-1D198EE6E4F6}"/>
          </ac:spMkLst>
        </pc:spChg>
        <pc:spChg chg="add mod">
          <ac:chgData name="CARINKO Indra &amp; Carsten Kohl" userId="ecab2d47-1cec-4e33-992b-d62c18e99c9a" providerId="ADAL" clId="{D89E9B2F-F1F7-4A6E-BD2D-1B6A0B6999F0}" dt="2020-09-23T09:44:23.065" v="162"/>
          <ac:spMkLst>
            <pc:docMk/>
            <pc:sldMk cId="3473517407" sldId="259"/>
            <ac:spMk id="12" creationId="{990DBC9D-0F8B-4058-A4C4-A2C8B3F9FB01}"/>
          </ac:spMkLst>
        </pc:spChg>
        <pc:spChg chg="add mod">
          <ac:chgData name="CARINKO Indra &amp; Carsten Kohl" userId="ecab2d47-1cec-4e33-992b-d62c18e99c9a" providerId="ADAL" clId="{D89E9B2F-F1F7-4A6E-BD2D-1B6A0B6999F0}" dt="2020-09-23T09:45:06.507" v="167" actId="1076"/>
          <ac:spMkLst>
            <pc:docMk/>
            <pc:sldMk cId="3473517407" sldId="259"/>
            <ac:spMk id="13" creationId="{78747474-CD9D-4DC8-9AAD-2683F26011B8}"/>
          </ac:spMkLst>
        </pc:spChg>
        <pc:spChg chg="add mod">
          <ac:chgData name="CARINKO Indra &amp; Carsten Kohl" userId="ecab2d47-1cec-4e33-992b-d62c18e99c9a" providerId="ADAL" clId="{D89E9B2F-F1F7-4A6E-BD2D-1B6A0B6999F0}" dt="2020-09-23T09:45:14.080" v="169" actId="1076"/>
          <ac:spMkLst>
            <pc:docMk/>
            <pc:sldMk cId="3473517407" sldId="259"/>
            <ac:spMk id="14" creationId="{5C796D37-D98B-4D9F-B1F8-17D2710C8417}"/>
          </ac:spMkLst>
        </pc:spChg>
        <pc:spChg chg="add mod">
          <ac:chgData name="CARINKO Indra &amp; Carsten Kohl" userId="ecab2d47-1cec-4e33-992b-d62c18e99c9a" providerId="ADAL" clId="{D89E9B2F-F1F7-4A6E-BD2D-1B6A0B6999F0}" dt="2020-09-23T09:45:38.674" v="172" actId="1076"/>
          <ac:spMkLst>
            <pc:docMk/>
            <pc:sldMk cId="3473517407" sldId="259"/>
            <ac:spMk id="15" creationId="{B2A184BE-8D8B-4CEC-BF4F-97AEFF5C9FCF}"/>
          </ac:spMkLst>
        </pc:spChg>
        <pc:spChg chg="add del mod">
          <ac:chgData name="CARINKO Indra &amp; Carsten Kohl" userId="ecab2d47-1cec-4e33-992b-d62c18e99c9a" providerId="ADAL" clId="{D89E9B2F-F1F7-4A6E-BD2D-1B6A0B6999F0}" dt="2020-09-23T09:46:30.403" v="179"/>
          <ac:spMkLst>
            <pc:docMk/>
            <pc:sldMk cId="3473517407" sldId="259"/>
            <ac:spMk id="16" creationId="{0B90DA00-73C9-417B-9400-FF4ECD16BC9B}"/>
          </ac:spMkLst>
        </pc:spChg>
        <pc:spChg chg="add del mod">
          <ac:chgData name="CARINKO Indra &amp; Carsten Kohl" userId="ecab2d47-1cec-4e33-992b-d62c18e99c9a" providerId="ADAL" clId="{D89E9B2F-F1F7-4A6E-BD2D-1B6A0B6999F0}" dt="2020-09-23T09:46:30.403" v="179"/>
          <ac:spMkLst>
            <pc:docMk/>
            <pc:sldMk cId="3473517407" sldId="259"/>
            <ac:spMk id="17" creationId="{73EFB725-BC0F-4448-B192-C5737D877F67}"/>
          </ac:spMkLst>
        </pc:spChg>
        <pc:spChg chg="mod">
          <ac:chgData name="CARINKO Indra &amp; Carsten Kohl" userId="ecab2d47-1cec-4e33-992b-d62c18e99c9a" providerId="ADAL" clId="{D89E9B2F-F1F7-4A6E-BD2D-1B6A0B6999F0}" dt="2020-09-23T09:52:28.189" v="222" actId="12789"/>
          <ac:spMkLst>
            <pc:docMk/>
            <pc:sldMk cId="3473517407" sldId="259"/>
            <ac:spMk id="18" creationId="{8440DDA7-241A-4660-BE52-F49ADB4CFDC3}"/>
          </ac:spMkLst>
        </pc:spChg>
        <pc:spChg chg="add mod">
          <ac:chgData name="CARINKO Indra &amp; Carsten Kohl" userId="ecab2d47-1cec-4e33-992b-d62c18e99c9a" providerId="ADAL" clId="{D89E9B2F-F1F7-4A6E-BD2D-1B6A0B6999F0}" dt="2020-09-23T09:46:52.194" v="181" actId="1076"/>
          <ac:spMkLst>
            <pc:docMk/>
            <pc:sldMk cId="3473517407" sldId="259"/>
            <ac:spMk id="19" creationId="{B4F2D6AE-9AC9-4B2A-93DA-91C79BBB5749}"/>
          </ac:spMkLst>
        </pc:spChg>
        <pc:spChg chg="add mod ord">
          <ac:chgData name="CARINKO Indra &amp; Carsten Kohl" userId="ecab2d47-1cec-4e33-992b-d62c18e99c9a" providerId="ADAL" clId="{D89E9B2F-F1F7-4A6E-BD2D-1B6A0B6999F0}" dt="2020-09-23T09:55:10.460" v="237" actId="164"/>
          <ac:spMkLst>
            <pc:docMk/>
            <pc:sldMk cId="3473517407" sldId="259"/>
            <ac:spMk id="27" creationId="{7271CB36-5184-4762-88C5-01A453A9BCA6}"/>
          </ac:spMkLst>
        </pc:spChg>
        <pc:grpChg chg="add del mod">
          <ac:chgData name="CARINKO Indra &amp; Carsten Kohl" userId="ecab2d47-1cec-4e33-992b-d62c18e99c9a" providerId="ADAL" clId="{D89E9B2F-F1F7-4A6E-BD2D-1B6A0B6999F0}" dt="2020-09-23T09:53:11.222" v="224" actId="165"/>
          <ac:grpSpMkLst>
            <pc:docMk/>
            <pc:sldMk cId="3473517407" sldId="259"/>
            <ac:grpSpMk id="26" creationId="{6AD4D69D-5F44-4E04-BB4E-9A3D21DB53A8}"/>
          </ac:grpSpMkLst>
        </pc:grpChg>
        <pc:grpChg chg="add mod">
          <ac:chgData name="CARINKO Indra &amp; Carsten Kohl" userId="ecab2d47-1cec-4e33-992b-d62c18e99c9a" providerId="ADAL" clId="{D89E9B2F-F1F7-4A6E-BD2D-1B6A0B6999F0}" dt="2020-09-23T09:55:18.168" v="238" actId="1076"/>
          <ac:grpSpMkLst>
            <pc:docMk/>
            <pc:sldMk cId="3473517407" sldId="259"/>
            <ac:grpSpMk id="28" creationId="{A44E9C80-934E-4DCC-A5E0-E187E9B23313}"/>
          </ac:grpSpMkLst>
        </pc:grpChg>
        <pc:picChg chg="add mod topLvl">
          <ac:chgData name="CARINKO Indra &amp; Carsten Kohl" userId="ecab2d47-1cec-4e33-992b-d62c18e99c9a" providerId="ADAL" clId="{D89E9B2F-F1F7-4A6E-BD2D-1B6A0B6999F0}" dt="2020-09-23T09:55:10.460" v="237" actId="164"/>
          <ac:picMkLst>
            <pc:docMk/>
            <pc:sldMk cId="3473517407" sldId="259"/>
            <ac:picMk id="21" creationId="{1E5292F4-8B4E-4716-B504-37C6E9F0B436}"/>
          </ac:picMkLst>
        </pc:picChg>
        <pc:picChg chg="add mod topLvl">
          <ac:chgData name="CARINKO Indra &amp; Carsten Kohl" userId="ecab2d47-1cec-4e33-992b-d62c18e99c9a" providerId="ADAL" clId="{D89E9B2F-F1F7-4A6E-BD2D-1B6A0B6999F0}" dt="2020-09-23T09:53:11.222" v="224" actId="165"/>
          <ac:picMkLst>
            <pc:docMk/>
            <pc:sldMk cId="3473517407" sldId="259"/>
            <ac:picMk id="23" creationId="{AA47DD4B-A1AC-43CF-82B2-F03AD146ACA9}"/>
          </ac:picMkLst>
        </pc:picChg>
        <pc:picChg chg="add mod topLvl">
          <ac:chgData name="CARINKO Indra &amp; Carsten Kohl" userId="ecab2d47-1cec-4e33-992b-d62c18e99c9a" providerId="ADAL" clId="{D89E9B2F-F1F7-4A6E-BD2D-1B6A0B6999F0}" dt="2020-09-23T09:53:11.222" v="224" actId="165"/>
          <ac:picMkLst>
            <pc:docMk/>
            <pc:sldMk cId="3473517407" sldId="259"/>
            <ac:picMk id="25" creationId="{9170B934-538F-46D0-AB3A-18211B755892}"/>
          </ac:picMkLst>
        </pc:picChg>
      </pc:sldChg>
      <pc:sldChg chg="add">
        <pc:chgData name="CARINKO Indra &amp; Carsten Kohl" userId="ecab2d47-1cec-4e33-992b-d62c18e99c9a" providerId="ADAL" clId="{D89E9B2F-F1F7-4A6E-BD2D-1B6A0B6999F0}" dt="2020-09-23T09:56:14.883" v="239" actId="2890"/>
        <pc:sldMkLst>
          <pc:docMk/>
          <pc:sldMk cId="1972042772" sldId="260"/>
        </pc:sldMkLst>
      </pc:sldChg>
    </pc:docChg>
  </pc:docChgLst>
  <pc:docChgLst>
    <pc:chgData name="Indra &amp; Carsten" userId="ecab2d47-1cec-4e33-992b-d62c18e99c9a" providerId="ADAL" clId="{DB031F45-D7C4-4A42-AF83-3D8BC28673BC}"/>
    <pc:docChg chg="modSld">
      <pc:chgData name="Indra &amp; Carsten" userId="ecab2d47-1cec-4e33-992b-d62c18e99c9a" providerId="ADAL" clId="{DB031F45-D7C4-4A42-AF83-3D8BC28673BC}" dt="2020-09-23T11:17:51.859" v="0" actId="1076"/>
      <pc:docMkLst>
        <pc:docMk/>
      </pc:docMkLst>
      <pc:sldChg chg="modSp mod">
        <pc:chgData name="Indra &amp; Carsten" userId="ecab2d47-1cec-4e33-992b-d62c18e99c9a" providerId="ADAL" clId="{DB031F45-D7C4-4A42-AF83-3D8BC28673BC}" dt="2020-09-23T11:17:51.859" v="0" actId="1076"/>
        <pc:sldMkLst>
          <pc:docMk/>
          <pc:sldMk cId="3702956189" sldId="258"/>
        </pc:sldMkLst>
        <pc:spChg chg="mod">
          <ac:chgData name="Indra &amp; Carsten" userId="ecab2d47-1cec-4e33-992b-d62c18e99c9a" providerId="ADAL" clId="{DB031F45-D7C4-4A42-AF83-3D8BC28673BC}" dt="2020-09-23T11:17:51.859" v="0" actId="1076"/>
          <ac:spMkLst>
            <pc:docMk/>
            <pc:sldMk cId="3702956189" sldId="258"/>
            <ac:spMk id="33" creationId="{3853A4E6-0D05-4F2B-A071-A2F3FA1D9C9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B36DA-D934-4BAC-91CC-5AE75F49B173}" type="datetimeFigureOut">
              <a:rPr lang="de-DE" smtClean="0"/>
              <a:t>23.09.2020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23F9B-12DB-47EC-B518-DFF4FF4FD2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72730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B36DA-D934-4BAC-91CC-5AE75F49B173}" type="datetimeFigureOut">
              <a:rPr lang="de-DE" smtClean="0"/>
              <a:t>23.09.2020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23F9B-12DB-47EC-B518-DFF4FF4FD2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012285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B36DA-D934-4BAC-91CC-5AE75F49B173}" type="datetimeFigureOut">
              <a:rPr lang="de-DE" smtClean="0"/>
              <a:t>23.09.2020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23F9B-12DB-47EC-B518-DFF4FF4FD2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1957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B36DA-D934-4BAC-91CC-5AE75F49B173}" type="datetimeFigureOut">
              <a:rPr lang="de-DE" smtClean="0"/>
              <a:t>23.09.2020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23F9B-12DB-47EC-B518-DFF4FF4FD2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246318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B36DA-D934-4BAC-91CC-5AE75F49B173}" type="datetimeFigureOut">
              <a:rPr lang="de-DE" smtClean="0"/>
              <a:t>23.09.2020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23F9B-12DB-47EC-B518-DFF4FF4FD2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44623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B36DA-D934-4BAC-91CC-5AE75F49B173}" type="datetimeFigureOut">
              <a:rPr lang="de-DE" smtClean="0"/>
              <a:t>23.09.2020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23F9B-12DB-47EC-B518-DFF4FF4FD2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65322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B36DA-D934-4BAC-91CC-5AE75F49B173}" type="datetimeFigureOut">
              <a:rPr lang="de-DE" smtClean="0"/>
              <a:t>23.09.2020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23F9B-12DB-47EC-B518-DFF4FF4FD2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59511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B36DA-D934-4BAC-91CC-5AE75F49B173}" type="datetimeFigureOut">
              <a:rPr lang="de-DE" smtClean="0"/>
              <a:t>23.09.2020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23F9B-12DB-47EC-B518-DFF4FF4FD2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35210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B36DA-D934-4BAC-91CC-5AE75F49B173}" type="datetimeFigureOut">
              <a:rPr lang="de-DE" smtClean="0"/>
              <a:t>23.09.2020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23F9B-12DB-47EC-B518-DFF4FF4FD2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3075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B36DA-D934-4BAC-91CC-5AE75F49B173}" type="datetimeFigureOut">
              <a:rPr lang="de-DE" smtClean="0"/>
              <a:t>23.09.2020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23F9B-12DB-47EC-B518-DFF4FF4FD2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5374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B36DA-D934-4BAC-91CC-5AE75F49B173}" type="datetimeFigureOut">
              <a:rPr lang="de-DE" smtClean="0"/>
              <a:t>23.09.2020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23F9B-12DB-47EC-B518-DFF4FF4FD2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771766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CB36DA-D934-4BAC-91CC-5AE75F49B173}" type="datetimeFigureOut">
              <a:rPr lang="de-DE" smtClean="0"/>
              <a:t>23.09.2020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D23F9B-12DB-47EC-B518-DFF4FF4FD2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17776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12" Type="http://schemas.openxmlformats.org/officeDocument/2006/relationships/image" Target="../media/image10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svg"/><Relationship Id="rId4" Type="http://schemas.openxmlformats.org/officeDocument/2006/relationships/image" Target="../media/image2.jpe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image" Target="../media/image10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7" Type="http://schemas.openxmlformats.org/officeDocument/2006/relationships/image" Target="../media/image16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ihandform: Form 32">
            <a:extLst>
              <a:ext uri="{FF2B5EF4-FFF2-40B4-BE49-F238E27FC236}">
                <a16:creationId xmlns:a16="http://schemas.microsoft.com/office/drawing/2014/main" id="{3853A4E6-0D05-4F2B-A071-A2F3FA1D9C95}"/>
              </a:ext>
            </a:extLst>
          </p:cNvPr>
          <p:cNvSpPr/>
          <p:nvPr/>
        </p:nvSpPr>
        <p:spPr>
          <a:xfrm>
            <a:off x="0" y="1234000"/>
            <a:ext cx="4950000" cy="8684700"/>
          </a:xfrm>
          <a:custGeom>
            <a:avLst/>
            <a:gdLst>
              <a:gd name="connsiteX0" fmla="*/ 1350000 w 4950000"/>
              <a:gd name="connsiteY0" fmla="*/ 7784700 h 8684700"/>
              <a:gd name="connsiteX1" fmla="*/ 2250000 w 4950000"/>
              <a:gd name="connsiteY1" fmla="*/ 8684700 h 8684700"/>
              <a:gd name="connsiteX2" fmla="*/ 450000 w 4950000"/>
              <a:gd name="connsiteY2" fmla="*/ 8684700 h 8684700"/>
              <a:gd name="connsiteX3" fmla="*/ 4050000 w 4950000"/>
              <a:gd name="connsiteY3" fmla="*/ 5560500 h 8684700"/>
              <a:gd name="connsiteX4" fmla="*/ 4950000 w 4950000"/>
              <a:gd name="connsiteY4" fmla="*/ 6460500 h 8684700"/>
              <a:gd name="connsiteX5" fmla="*/ 4050000 w 4950000"/>
              <a:gd name="connsiteY5" fmla="*/ 7360500 h 8684700"/>
              <a:gd name="connsiteX6" fmla="*/ 3150000 w 4950000"/>
              <a:gd name="connsiteY6" fmla="*/ 6460500 h 8684700"/>
              <a:gd name="connsiteX7" fmla="*/ 2700000 w 4950000"/>
              <a:gd name="connsiteY7" fmla="*/ 4448400 h 8684700"/>
              <a:gd name="connsiteX8" fmla="*/ 3600000 w 4950000"/>
              <a:gd name="connsiteY8" fmla="*/ 5348400 h 8684700"/>
              <a:gd name="connsiteX9" fmla="*/ 2700000 w 4950000"/>
              <a:gd name="connsiteY9" fmla="*/ 6248400 h 8684700"/>
              <a:gd name="connsiteX10" fmla="*/ 1800000 w 4950000"/>
              <a:gd name="connsiteY10" fmla="*/ 5348400 h 8684700"/>
              <a:gd name="connsiteX11" fmla="*/ 0 w 4950000"/>
              <a:gd name="connsiteY11" fmla="*/ 4448400 h 8684700"/>
              <a:gd name="connsiteX12" fmla="*/ 900000 w 4950000"/>
              <a:gd name="connsiteY12" fmla="*/ 5348400 h 8684700"/>
              <a:gd name="connsiteX13" fmla="*/ 0 w 4950000"/>
              <a:gd name="connsiteY13" fmla="*/ 6248400 h 8684700"/>
              <a:gd name="connsiteX14" fmla="*/ 1350000 w 4950000"/>
              <a:gd name="connsiteY14" fmla="*/ 1112100 h 8684700"/>
              <a:gd name="connsiteX15" fmla="*/ 2250000 w 4950000"/>
              <a:gd name="connsiteY15" fmla="*/ 2012101 h 8684700"/>
              <a:gd name="connsiteX16" fmla="*/ 1350000 w 4950000"/>
              <a:gd name="connsiteY16" fmla="*/ 2912100 h 8684700"/>
              <a:gd name="connsiteX17" fmla="*/ 450000 w 4950000"/>
              <a:gd name="connsiteY17" fmla="*/ 2012101 h 8684700"/>
              <a:gd name="connsiteX18" fmla="*/ 0 w 4950000"/>
              <a:gd name="connsiteY18" fmla="*/ 0 h 8684700"/>
              <a:gd name="connsiteX19" fmla="*/ 900000 w 4950000"/>
              <a:gd name="connsiteY19" fmla="*/ 900000 h 8684700"/>
              <a:gd name="connsiteX20" fmla="*/ 0 w 4950000"/>
              <a:gd name="connsiteY20" fmla="*/ 1800000 h 8684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950000" h="8684700">
                <a:moveTo>
                  <a:pt x="1350000" y="7784700"/>
                </a:moveTo>
                <a:lnTo>
                  <a:pt x="2250000" y="8684700"/>
                </a:lnTo>
                <a:lnTo>
                  <a:pt x="450000" y="8684700"/>
                </a:lnTo>
                <a:close/>
                <a:moveTo>
                  <a:pt x="4050000" y="5560500"/>
                </a:moveTo>
                <a:lnTo>
                  <a:pt x="4950000" y="6460500"/>
                </a:lnTo>
                <a:lnTo>
                  <a:pt x="4050000" y="7360500"/>
                </a:lnTo>
                <a:lnTo>
                  <a:pt x="3150000" y="6460500"/>
                </a:lnTo>
                <a:close/>
                <a:moveTo>
                  <a:pt x="2700000" y="4448400"/>
                </a:moveTo>
                <a:lnTo>
                  <a:pt x="3600000" y="5348400"/>
                </a:lnTo>
                <a:lnTo>
                  <a:pt x="2700000" y="6248400"/>
                </a:lnTo>
                <a:lnTo>
                  <a:pt x="1800000" y="5348400"/>
                </a:lnTo>
                <a:close/>
                <a:moveTo>
                  <a:pt x="0" y="4448400"/>
                </a:moveTo>
                <a:lnTo>
                  <a:pt x="900000" y="5348400"/>
                </a:lnTo>
                <a:lnTo>
                  <a:pt x="0" y="6248400"/>
                </a:lnTo>
                <a:close/>
                <a:moveTo>
                  <a:pt x="1350000" y="1112100"/>
                </a:moveTo>
                <a:lnTo>
                  <a:pt x="2250000" y="2012101"/>
                </a:lnTo>
                <a:lnTo>
                  <a:pt x="1350000" y="2912100"/>
                </a:lnTo>
                <a:lnTo>
                  <a:pt x="450000" y="2012101"/>
                </a:lnTo>
                <a:close/>
                <a:moveTo>
                  <a:pt x="0" y="0"/>
                </a:moveTo>
                <a:lnTo>
                  <a:pt x="900000" y="900000"/>
                </a:lnTo>
                <a:lnTo>
                  <a:pt x="0" y="1800000"/>
                </a:lnTo>
                <a:close/>
              </a:path>
            </a:pathLst>
          </a:custGeom>
          <a:blipFill dpi="0" rotWithShape="1">
            <a:blip r:embed="rId2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50000"/>
                      </a14:imgEffect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5793" t="-17290" r="-38545"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DE"/>
          </a:p>
        </p:txBody>
      </p:sp>
      <p:sp>
        <p:nvSpPr>
          <p:cNvPr id="34" name="Freihandform: Form 33">
            <a:extLst>
              <a:ext uri="{FF2B5EF4-FFF2-40B4-BE49-F238E27FC236}">
                <a16:creationId xmlns:a16="http://schemas.microsoft.com/office/drawing/2014/main" id="{93B95224-A278-47AA-B011-08DE7A05FC1F}"/>
              </a:ext>
            </a:extLst>
          </p:cNvPr>
          <p:cNvSpPr/>
          <p:nvPr/>
        </p:nvSpPr>
        <p:spPr>
          <a:xfrm>
            <a:off x="0" y="3445500"/>
            <a:ext cx="3600000" cy="6248400"/>
          </a:xfrm>
          <a:custGeom>
            <a:avLst/>
            <a:gdLst>
              <a:gd name="connsiteX0" fmla="*/ 2700000 w 3600000"/>
              <a:gd name="connsiteY0" fmla="*/ 4448400 h 6248400"/>
              <a:gd name="connsiteX1" fmla="*/ 3600000 w 3600000"/>
              <a:gd name="connsiteY1" fmla="*/ 5348400 h 6248400"/>
              <a:gd name="connsiteX2" fmla="*/ 2700000 w 3600000"/>
              <a:gd name="connsiteY2" fmla="*/ 6248400 h 6248400"/>
              <a:gd name="connsiteX3" fmla="*/ 1800000 w 3600000"/>
              <a:gd name="connsiteY3" fmla="*/ 5348400 h 6248400"/>
              <a:gd name="connsiteX4" fmla="*/ 0 w 3600000"/>
              <a:gd name="connsiteY4" fmla="*/ 4448400 h 6248400"/>
              <a:gd name="connsiteX5" fmla="*/ 900000 w 3600000"/>
              <a:gd name="connsiteY5" fmla="*/ 5348400 h 6248400"/>
              <a:gd name="connsiteX6" fmla="*/ 0 w 3600000"/>
              <a:gd name="connsiteY6" fmla="*/ 6248400 h 6248400"/>
              <a:gd name="connsiteX7" fmla="*/ 1350000 w 3600000"/>
              <a:gd name="connsiteY7" fmla="*/ 3336300 h 6248400"/>
              <a:gd name="connsiteX8" fmla="*/ 2250000 w 3600000"/>
              <a:gd name="connsiteY8" fmla="*/ 4236300 h 6248400"/>
              <a:gd name="connsiteX9" fmla="*/ 1350000 w 3600000"/>
              <a:gd name="connsiteY9" fmla="*/ 5136300 h 6248400"/>
              <a:gd name="connsiteX10" fmla="*/ 450000 w 3600000"/>
              <a:gd name="connsiteY10" fmla="*/ 4236300 h 6248400"/>
              <a:gd name="connsiteX11" fmla="*/ 1350000 w 3600000"/>
              <a:gd name="connsiteY11" fmla="*/ 1112100 h 6248400"/>
              <a:gd name="connsiteX12" fmla="*/ 2250000 w 3600000"/>
              <a:gd name="connsiteY12" fmla="*/ 2012100 h 6248400"/>
              <a:gd name="connsiteX13" fmla="*/ 1350000 w 3600000"/>
              <a:gd name="connsiteY13" fmla="*/ 2912100 h 6248400"/>
              <a:gd name="connsiteX14" fmla="*/ 450000 w 3600000"/>
              <a:gd name="connsiteY14" fmla="*/ 2012100 h 6248400"/>
              <a:gd name="connsiteX15" fmla="*/ 0 w 3600000"/>
              <a:gd name="connsiteY15" fmla="*/ 0 h 6248400"/>
              <a:gd name="connsiteX16" fmla="*/ 900000 w 3600000"/>
              <a:gd name="connsiteY16" fmla="*/ 900000 h 6248400"/>
              <a:gd name="connsiteX17" fmla="*/ 0 w 3600000"/>
              <a:gd name="connsiteY17" fmla="*/ 1800000 h 624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600000" h="6248400">
                <a:moveTo>
                  <a:pt x="2700000" y="4448400"/>
                </a:moveTo>
                <a:lnTo>
                  <a:pt x="3600000" y="5348400"/>
                </a:lnTo>
                <a:lnTo>
                  <a:pt x="2700000" y="6248400"/>
                </a:lnTo>
                <a:lnTo>
                  <a:pt x="1800000" y="5348400"/>
                </a:lnTo>
                <a:close/>
                <a:moveTo>
                  <a:pt x="0" y="4448400"/>
                </a:moveTo>
                <a:lnTo>
                  <a:pt x="900000" y="5348400"/>
                </a:lnTo>
                <a:lnTo>
                  <a:pt x="0" y="6248400"/>
                </a:lnTo>
                <a:close/>
                <a:moveTo>
                  <a:pt x="1350000" y="3336300"/>
                </a:moveTo>
                <a:lnTo>
                  <a:pt x="2250000" y="4236300"/>
                </a:lnTo>
                <a:lnTo>
                  <a:pt x="1350000" y="5136300"/>
                </a:lnTo>
                <a:lnTo>
                  <a:pt x="450000" y="4236300"/>
                </a:lnTo>
                <a:close/>
                <a:moveTo>
                  <a:pt x="1350000" y="1112100"/>
                </a:moveTo>
                <a:lnTo>
                  <a:pt x="2250000" y="2012100"/>
                </a:lnTo>
                <a:lnTo>
                  <a:pt x="1350000" y="2912100"/>
                </a:lnTo>
                <a:lnTo>
                  <a:pt x="450000" y="2012100"/>
                </a:lnTo>
                <a:close/>
                <a:moveTo>
                  <a:pt x="0" y="0"/>
                </a:moveTo>
                <a:lnTo>
                  <a:pt x="900000" y="900000"/>
                </a:lnTo>
                <a:lnTo>
                  <a:pt x="0" y="1800000"/>
                </a:lnTo>
                <a:close/>
              </a:path>
            </a:pathLst>
          </a:custGeom>
          <a:blipFill dpi="0" rotWithShape="1">
            <a:blip r:embed="rId4">
              <a:duotone>
                <a:prstClr val="black"/>
                <a:srgbClr val="FFFF0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5089" t="-54536" r="-90500" b="-339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DE"/>
          </a:p>
        </p:txBody>
      </p:sp>
      <p:sp>
        <p:nvSpPr>
          <p:cNvPr id="35" name="Freihandform: Form 34">
            <a:extLst>
              <a:ext uri="{FF2B5EF4-FFF2-40B4-BE49-F238E27FC236}">
                <a16:creationId xmlns:a16="http://schemas.microsoft.com/office/drawing/2014/main" id="{00E44C02-C747-4ABE-BFA2-46A9993CE48D}"/>
              </a:ext>
            </a:extLst>
          </p:cNvPr>
          <p:cNvSpPr/>
          <p:nvPr/>
        </p:nvSpPr>
        <p:spPr>
          <a:xfrm>
            <a:off x="1800000" y="3445500"/>
            <a:ext cx="5058000" cy="1800000"/>
          </a:xfrm>
          <a:custGeom>
            <a:avLst/>
            <a:gdLst>
              <a:gd name="connsiteX0" fmla="*/ 900000 w 5058000"/>
              <a:gd name="connsiteY0" fmla="*/ 0 h 1800000"/>
              <a:gd name="connsiteX1" fmla="*/ 5058000 w 5058000"/>
              <a:gd name="connsiteY1" fmla="*/ 0 h 1800000"/>
              <a:gd name="connsiteX2" fmla="*/ 5058000 w 5058000"/>
              <a:gd name="connsiteY2" fmla="*/ 1800000 h 1800000"/>
              <a:gd name="connsiteX3" fmla="*/ 900000 w 5058000"/>
              <a:gd name="connsiteY3" fmla="*/ 1800000 h 1800000"/>
              <a:gd name="connsiteX4" fmla="*/ 0 w 5058000"/>
              <a:gd name="connsiteY4" fmla="*/ 9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8000" h="1800000">
                <a:moveTo>
                  <a:pt x="900000" y="0"/>
                </a:moveTo>
                <a:lnTo>
                  <a:pt x="5058000" y="0"/>
                </a:lnTo>
                <a:lnTo>
                  <a:pt x="5058000" y="1800000"/>
                </a:lnTo>
                <a:lnTo>
                  <a:pt x="900000" y="1800000"/>
                </a:lnTo>
                <a:lnTo>
                  <a:pt x="0" y="900000"/>
                </a:lnTo>
                <a:close/>
              </a:path>
            </a:pathLst>
          </a:cu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DE"/>
          </a:p>
        </p:txBody>
      </p:sp>
      <p:sp>
        <p:nvSpPr>
          <p:cNvPr id="37" name="Titel">
            <a:extLst>
              <a:ext uri="{FF2B5EF4-FFF2-40B4-BE49-F238E27FC236}">
                <a16:creationId xmlns:a16="http://schemas.microsoft.com/office/drawing/2014/main" id="{0840F7A0-7810-4CFF-B43C-976C783150FC}"/>
              </a:ext>
            </a:extLst>
          </p:cNvPr>
          <p:cNvSpPr txBox="1"/>
          <p:nvPr/>
        </p:nvSpPr>
        <p:spPr>
          <a:xfrm>
            <a:off x="0" y="1172703"/>
            <a:ext cx="685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000" dirty="0">
                <a:latin typeface="Arial Narrow" panose="020B0606020202030204" pitchFamily="34" charset="0"/>
              </a:rPr>
              <a:t>TITEL DES BERICHTS</a:t>
            </a:r>
          </a:p>
        </p:txBody>
      </p:sp>
      <p:sp>
        <p:nvSpPr>
          <p:cNvPr id="38" name="Untertitel">
            <a:extLst>
              <a:ext uri="{FF2B5EF4-FFF2-40B4-BE49-F238E27FC236}">
                <a16:creationId xmlns:a16="http://schemas.microsoft.com/office/drawing/2014/main" id="{4C904A1F-B832-44F6-8B05-592D36CD2696}"/>
              </a:ext>
            </a:extLst>
          </p:cNvPr>
          <p:cNvSpPr txBox="1"/>
          <p:nvPr/>
        </p:nvSpPr>
        <p:spPr>
          <a:xfrm>
            <a:off x="1" y="1804752"/>
            <a:ext cx="6858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dirty="0">
                <a:latin typeface="Arial Narrow" panose="020B0606020202030204" pitchFamily="34" charset="0"/>
              </a:rPr>
              <a:t>UNTERTITEL DES BERICHTS</a:t>
            </a:r>
          </a:p>
        </p:txBody>
      </p:sp>
      <p:grpSp>
        <p:nvGrpSpPr>
          <p:cNvPr id="2" name="Piktogramme">
            <a:extLst>
              <a:ext uri="{FF2B5EF4-FFF2-40B4-BE49-F238E27FC236}">
                <a16:creationId xmlns:a16="http://schemas.microsoft.com/office/drawing/2014/main" id="{C15FFF74-9C61-4875-8947-4A475E6FF5A9}"/>
              </a:ext>
            </a:extLst>
          </p:cNvPr>
          <p:cNvGrpSpPr/>
          <p:nvPr/>
        </p:nvGrpSpPr>
        <p:grpSpPr>
          <a:xfrm>
            <a:off x="2363709" y="3985500"/>
            <a:ext cx="3955635" cy="720000"/>
            <a:chOff x="2250000" y="3969450"/>
            <a:chExt cx="3955635" cy="720000"/>
          </a:xfrm>
        </p:grpSpPr>
        <p:grpSp>
          <p:nvGrpSpPr>
            <p:cNvPr id="56" name="Gruppieren 55">
              <a:extLst>
                <a:ext uri="{FF2B5EF4-FFF2-40B4-BE49-F238E27FC236}">
                  <a16:creationId xmlns:a16="http://schemas.microsoft.com/office/drawing/2014/main" id="{A5CD1BE4-7B0D-47C9-B02E-CB6D6C0774A9}"/>
                </a:ext>
              </a:extLst>
            </p:cNvPr>
            <p:cNvGrpSpPr/>
            <p:nvPr/>
          </p:nvGrpSpPr>
          <p:grpSpPr>
            <a:xfrm>
              <a:off x="2250000" y="3969450"/>
              <a:ext cx="720000" cy="720000"/>
              <a:chOff x="2700000" y="3985500"/>
              <a:chExt cx="720000" cy="720000"/>
            </a:xfrm>
          </p:grpSpPr>
          <p:sp>
            <p:nvSpPr>
              <p:cNvPr id="48" name="Ellipse 47">
                <a:extLst>
                  <a:ext uri="{FF2B5EF4-FFF2-40B4-BE49-F238E27FC236}">
                    <a16:creationId xmlns:a16="http://schemas.microsoft.com/office/drawing/2014/main" id="{66FF43FC-6D1C-4F12-BE75-508E2686C745}"/>
                  </a:ext>
                </a:extLst>
              </p:cNvPr>
              <p:cNvSpPr/>
              <p:nvPr/>
            </p:nvSpPr>
            <p:spPr>
              <a:xfrm>
                <a:off x="2700000" y="3985500"/>
                <a:ext cx="720000" cy="720000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pic>
            <p:nvPicPr>
              <p:cNvPr id="40" name="Grafik 39" descr="Freisprechanlage">
                <a:extLst>
                  <a:ext uri="{FF2B5EF4-FFF2-40B4-BE49-F238E27FC236}">
                    <a16:creationId xmlns:a16="http://schemas.microsoft.com/office/drawing/2014/main" id="{CC0E3914-5F90-4FB3-B5CA-DC5DE157967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2790000" y="4075500"/>
                <a:ext cx="540000" cy="540000"/>
              </a:xfrm>
              <a:prstGeom prst="rect">
                <a:avLst/>
              </a:prstGeom>
            </p:spPr>
          </p:pic>
        </p:grpSp>
        <p:grpSp>
          <p:nvGrpSpPr>
            <p:cNvPr id="55" name="Gruppieren 54">
              <a:extLst>
                <a:ext uri="{FF2B5EF4-FFF2-40B4-BE49-F238E27FC236}">
                  <a16:creationId xmlns:a16="http://schemas.microsoft.com/office/drawing/2014/main" id="{EF58CFDC-2D12-4596-9052-27A5779D2A93}"/>
                </a:ext>
              </a:extLst>
            </p:cNvPr>
            <p:cNvGrpSpPr/>
            <p:nvPr/>
          </p:nvGrpSpPr>
          <p:grpSpPr>
            <a:xfrm>
              <a:off x="3328545" y="3969450"/>
              <a:ext cx="720000" cy="720000"/>
              <a:chOff x="3778545" y="3985500"/>
              <a:chExt cx="720000" cy="720000"/>
            </a:xfrm>
          </p:grpSpPr>
          <p:sp>
            <p:nvSpPr>
              <p:cNvPr id="49" name="Ellipse 48">
                <a:extLst>
                  <a:ext uri="{FF2B5EF4-FFF2-40B4-BE49-F238E27FC236}">
                    <a16:creationId xmlns:a16="http://schemas.microsoft.com/office/drawing/2014/main" id="{1531D648-315F-4F3E-B057-8761C508BA72}"/>
                  </a:ext>
                </a:extLst>
              </p:cNvPr>
              <p:cNvSpPr/>
              <p:nvPr/>
            </p:nvSpPr>
            <p:spPr>
              <a:xfrm>
                <a:off x="3778545" y="3985500"/>
                <a:ext cx="720000" cy="720000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pic>
            <p:nvPicPr>
              <p:cNvPr id="42" name="Grafik 41" descr="Umschlag">
                <a:extLst>
                  <a:ext uri="{FF2B5EF4-FFF2-40B4-BE49-F238E27FC236}">
                    <a16:creationId xmlns:a16="http://schemas.microsoft.com/office/drawing/2014/main" id="{A63A2DC8-49EE-4E3E-A9A0-92F3C93F040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3868545" y="4075500"/>
                <a:ext cx="540000" cy="540000"/>
              </a:xfrm>
              <a:prstGeom prst="rect">
                <a:avLst/>
              </a:prstGeom>
            </p:spPr>
          </p:pic>
        </p:grpSp>
        <p:grpSp>
          <p:nvGrpSpPr>
            <p:cNvPr id="53" name="Gruppieren 52">
              <a:extLst>
                <a:ext uri="{FF2B5EF4-FFF2-40B4-BE49-F238E27FC236}">
                  <a16:creationId xmlns:a16="http://schemas.microsoft.com/office/drawing/2014/main" id="{DD5DF2D7-A875-4D8F-B5CE-B179D6BBC25A}"/>
                </a:ext>
              </a:extLst>
            </p:cNvPr>
            <p:cNvGrpSpPr/>
            <p:nvPr/>
          </p:nvGrpSpPr>
          <p:grpSpPr>
            <a:xfrm>
              <a:off x="5485635" y="3969450"/>
              <a:ext cx="720000" cy="720000"/>
              <a:chOff x="5935635" y="3985500"/>
              <a:chExt cx="720000" cy="720000"/>
            </a:xfrm>
          </p:grpSpPr>
          <p:sp>
            <p:nvSpPr>
              <p:cNvPr id="51" name="Ellipse 50">
                <a:extLst>
                  <a:ext uri="{FF2B5EF4-FFF2-40B4-BE49-F238E27FC236}">
                    <a16:creationId xmlns:a16="http://schemas.microsoft.com/office/drawing/2014/main" id="{0A014D76-7197-4B9E-B16D-A68256FF804C}"/>
                  </a:ext>
                </a:extLst>
              </p:cNvPr>
              <p:cNvSpPr/>
              <p:nvPr/>
            </p:nvSpPr>
            <p:spPr>
              <a:xfrm>
                <a:off x="5935635" y="3985500"/>
                <a:ext cx="720000" cy="720000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pic>
            <p:nvPicPr>
              <p:cNvPr id="44" name="Grafik 43" descr="Callcenter">
                <a:extLst>
                  <a:ext uri="{FF2B5EF4-FFF2-40B4-BE49-F238E27FC236}">
                    <a16:creationId xmlns:a16="http://schemas.microsoft.com/office/drawing/2014/main" id="{B8987A6C-16D4-48B9-8277-5157732168B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6025635" y="4075500"/>
                <a:ext cx="540000" cy="540000"/>
              </a:xfrm>
              <a:prstGeom prst="rect">
                <a:avLst/>
              </a:prstGeom>
            </p:spPr>
          </p:pic>
        </p:grpSp>
        <p:grpSp>
          <p:nvGrpSpPr>
            <p:cNvPr id="54" name="Gruppieren 53">
              <a:extLst>
                <a:ext uri="{FF2B5EF4-FFF2-40B4-BE49-F238E27FC236}">
                  <a16:creationId xmlns:a16="http://schemas.microsoft.com/office/drawing/2014/main" id="{9DA186F3-97ED-472B-84F1-D2389BE6E152}"/>
                </a:ext>
              </a:extLst>
            </p:cNvPr>
            <p:cNvGrpSpPr/>
            <p:nvPr/>
          </p:nvGrpSpPr>
          <p:grpSpPr>
            <a:xfrm>
              <a:off x="4407090" y="3969450"/>
              <a:ext cx="720000" cy="720000"/>
              <a:chOff x="4857090" y="3985500"/>
              <a:chExt cx="720000" cy="720000"/>
            </a:xfrm>
          </p:grpSpPr>
          <p:sp>
            <p:nvSpPr>
              <p:cNvPr id="50" name="Ellipse 49">
                <a:extLst>
                  <a:ext uri="{FF2B5EF4-FFF2-40B4-BE49-F238E27FC236}">
                    <a16:creationId xmlns:a16="http://schemas.microsoft.com/office/drawing/2014/main" id="{7413BFDD-0840-4C6D-B124-91E30D036898}"/>
                  </a:ext>
                </a:extLst>
              </p:cNvPr>
              <p:cNvSpPr/>
              <p:nvPr/>
            </p:nvSpPr>
            <p:spPr>
              <a:xfrm>
                <a:off x="4857090" y="3985500"/>
                <a:ext cx="720000" cy="720000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pic>
            <p:nvPicPr>
              <p:cNvPr id="46" name="Grafik 45" descr="Karte mit Ortsmarkierung">
                <a:extLst>
                  <a:ext uri="{FF2B5EF4-FFF2-40B4-BE49-F238E27FC236}">
                    <a16:creationId xmlns:a16="http://schemas.microsoft.com/office/drawing/2014/main" id="{42107961-6AB6-4FB4-A8BD-7C307C28AA3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4947090" y="4075500"/>
                <a:ext cx="540000" cy="54000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7029561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ihandform: Form 19">
            <a:extLst>
              <a:ext uri="{FF2B5EF4-FFF2-40B4-BE49-F238E27FC236}">
                <a16:creationId xmlns:a16="http://schemas.microsoft.com/office/drawing/2014/main" id="{0C15932B-4B35-434D-B2B4-D1D8B8587611}"/>
              </a:ext>
            </a:extLst>
          </p:cNvPr>
          <p:cNvSpPr/>
          <p:nvPr/>
        </p:nvSpPr>
        <p:spPr>
          <a:xfrm>
            <a:off x="0" y="1221300"/>
            <a:ext cx="900000" cy="1800000"/>
          </a:xfrm>
          <a:custGeom>
            <a:avLst/>
            <a:gdLst>
              <a:gd name="connsiteX0" fmla="*/ 0 w 900000"/>
              <a:gd name="connsiteY0" fmla="*/ 0 h 1800000"/>
              <a:gd name="connsiteX1" fmla="*/ 900000 w 900000"/>
              <a:gd name="connsiteY1" fmla="*/ 900000 h 1800000"/>
              <a:gd name="connsiteX2" fmla="*/ 0 w 900000"/>
              <a:gd name="connsiteY2" fmla="*/ 18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00000" h="1800000">
                <a:moveTo>
                  <a:pt x="0" y="0"/>
                </a:moveTo>
                <a:lnTo>
                  <a:pt x="900000" y="900000"/>
                </a:lnTo>
                <a:lnTo>
                  <a:pt x="0" y="180000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DE"/>
          </a:p>
        </p:txBody>
      </p:sp>
      <p:sp>
        <p:nvSpPr>
          <p:cNvPr id="21" name="Freihandform: Form 20">
            <a:extLst>
              <a:ext uri="{FF2B5EF4-FFF2-40B4-BE49-F238E27FC236}">
                <a16:creationId xmlns:a16="http://schemas.microsoft.com/office/drawing/2014/main" id="{53A7BD0D-C0C7-4F4E-A3DE-6288BAE9D6BC}"/>
              </a:ext>
            </a:extLst>
          </p:cNvPr>
          <p:cNvSpPr/>
          <p:nvPr/>
        </p:nvSpPr>
        <p:spPr>
          <a:xfrm>
            <a:off x="0" y="3445500"/>
            <a:ext cx="900000" cy="1800000"/>
          </a:xfrm>
          <a:custGeom>
            <a:avLst/>
            <a:gdLst>
              <a:gd name="connsiteX0" fmla="*/ 0 w 900000"/>
              <a:gd name="connsiteY0" fmla="*/ 0 h 1800000"/>
              <a:gd name="connsiteX1" fmla="*/ 900000 w 900000"/>
              <a:gd name="connsiteY1" fmla="*/ 900000 h 1800000"/>
              <a:gd name="connsiteX2" fmla="*/ 0 w 900000"/>
              <a:gd name="connsiteY2" fmla="*/ 18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00000" h="1800000">
                <a:moveTo>
                  <a:pt x="0" y="0"/>
                </a:moveTo>
                <a:lnTo>
                  <a:pt x="900000" y="900000"/>
                </a:lnTo>
                <a:lnTo>
                  <a:pt x="0" y="180000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DE"/>
          </a:p>
        </p:txBody>
      </p:sp>
      <p:sp>
        <p:nvSpPr>
          <p:cNvPr id="22" name="Freihandform: Form 21">
            <a:extLst>
              <a:ext uri="{FF2B5EF4-FFF2-40B4-BE49-F238E27FC236}">
                <a16:creationId xmlns:a16="http://schemas.microsoft.com/office/drawing/2014/main" id="{68432DF3-8E03-401D-A48C-F30CA5C2FC82}"/>
              </a:ext>
            </a:extLst>
          </p:cNvPr>
          <p:cNvSpPr/>
          <p:nvPr/>
        </p:nvSpPr>
        <p:spPr>
          <a:xfrm>
            <a:off x="0" y="5669700"/>
            <a:ext cx="900000" cy="1800000"/>
          </a:xfrm>
          <a:custGeom>
            <a:avLst/>
            <a:gdLst>
              <a:gd name="connsiteX0" fmla="*/ 0 w 900000"/>
              <a:gd name="connsiteY0" fmla="*/ 0 h 1800000"/>
              <a:gd name="connsiteX1" fmla="*/ 900000 w 900000"/>
              <a:gd name="connsiteY1" fmla="*/ 900000 h 1800000"/>
              <a:gd name="connsiteX2" fmla="*/ 0 w 900000"/>
              <a:gd name="connsiteY2" fmla="*/ 18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00000" h="1800000">
                <a:moveTo>
                  <a:pt x="0" y="0"/>
                </a:moveTo>
                <a:lnTo>
                  <a:pt x="900000" y="900000"/>
                </a:lnTo>
                <a:lnTo>
                  <a:pt x="0" y="180000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DE"/>
          </a:p>
        </p:txBody>
      </p:sp>
      <p:sp>
        <p:nvSpPr>
          <p:cNvPr id="26" name="Raute 25">
            <a:extLst>
              <a:ext uri="{FF2B5EF4-FFF2-40B4-BE49-F238E27FC236}">
                <a16:creationId xmlns:a16="http://schemas.microsoft.com/office/drawing/2014/main" id="{AE374B89-C6C3-4193-9B62-3B455048DEF0}"/>
              </a:ext>
            </a:extLst>
          </p:cNvPr>
          <p:cNvSpPr/>
          <p:nvPr/>
        </p:nvSpPr>
        <p:spPr>
          <a:xfrm>
            <a:off x="450000" y="2333400"/>
            <a:ext cx="1800000" cy="1800000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Raute 26">
            <a:extLst>
              <a:ext uri="{FF2B5EF4-FFF2-40B4-BE49-F238E27FC236}">
                <a16:creationId xmlns:a16="http://schemas.microsoft.com/office/drawing/2014/main" id="{422240AE-3D54-4C8B-9CD1-5E10C344A0C1}"/>
              </a:ext>
            </a:extLst>
          </p:cNvPr>
          <p:cNvSpPr/>
          <p:nvPr/>
        </p:nvSpPr>
        <p:spPr>
          <a:xfrm>
            <a:off x="450000" y="4557600"/>
            <a:ext cx="1800000" cy="1800000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aute 27">
            <a:extLst>
              <a:ext uri="{FF2B5EF4-FFF2-40B4-BE49-F238E27FC236}">
                <a16:creationId xmlns:a16="http://schemas.microsoft.com/office/drawing/2014/main" id="{04D22770-2881-47D8-A01D-3838D8FFE273}"/>
              </a:ext>
            </a:extLst>
          </p:cNvPr>
          <p:cNvSpPr/>
          <p:nvPr/>
        </p:nvSpPr>
        <p:spPr>
          <a:xfrm>
            <a:off x="450000" y="6781800"/>
            <a:ext cx="1800000" cy="1800000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Freihandform: Form 28">
            <a:extLst>
              <a:ext uri="{FF2B5EF4-FFF2-40B4-BE49-F238E27FC236}">
                <a16:creationId xmlns:a16="http://schemas.microsoft.com/office/drawing/2014/main" id="{AC8BF375-7F43-4B4C-8327-CF6599C896AE}"/>
              </a:ext>
            </a:extLst>
          </p:cNvPr>
          <p:cNvSpPr/>
          <p:nvPr/>
        </p:nvSpPr>
        <p:spPr>
          <a:xfrm>
            <a:off x="0" y="7893900"/>
            <a:ext cx="900000" cy="1800000"/>
          </a:xfrm>
          <a:custGeom>
            <a:avLst/>
            <a:gdLst>
              <a:gd name="connsiteX0" fmla="*/ 0 w 900000"/>
              <a:gd name="connsiteY0" fmla="*/ 0 h 1800000"/>
              <a:gd name="connsiteX1" fmla="*/ 900000 w 900000"/>
              <a:gd name="connsiteY1" fmla="*/ 900000 h 1800000"/>
              <a:gd name="connsiteX2" fmla="*/ 0 w 900000"/>
              <a:gd name="connsiteY2" fmla="*/ 18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00000" h="1800000">
                <a:moveTo>
                  <a:pt x="0" y="0"/>
                </a:moveTo>
                <a:lnTo>
                  <a:pt x="900000" y="900000"/>
                </a:lnTo>
                <a:lnTo>
                  <a:pt x="0" y="180000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DE"/>
          </a:p>
        </p:txBody>
      </p:sp>
      <p:sp>
        <p:nvSpPr>
          <p:cNvPr id="30" name="Freihandform: Form 29">
            <a:extLst>
              <a:ext uri="{FF2B5EF4-FFF2-40B4-BE49-F238E27FC236}">
                <a16:creationId xmlns:a16="http://schemas.microsoft.com/office/drawing/2014/main" id="{EF64207D-D94B-48C3-B858-1AB894C56287}"/>
              </a:ext>
            </a:extLst>
          </p:cNvPr>
          <p:cNvSpPr/>
          <p:nvPr/>
        </p:nvSpPr>
        <p:spPr>
          <a:xfrm rot="16200000">
            <a:off x="900000" y="8556000"/>
            <a:ext cx="900000" cy="1800000"/>
          </a:xfrm>
          <a:custGeom>
            <a:avLst/>
            <a:gdLst>
              <a:gd name="connsiteX0" fmla="*/ 0 w 900000"/>
              <a:gd name="connsiteY0" fmla="*/ 0 h 1800000"/>
              <a:gd name="connsiteX1" fmla="*/ 900000 w 900000"/>
              <a:gd name="connsiteY1" fmla="*/ 900000 h 1800000"/>
              <a:gd name="connsiteX2" fmla="*/ 0 w 900000"/>
              <a:gd name="connsiteY2" fmla="*/ 18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00000" h="1800000">
                <a:moveTo>
                  <a:pt x="0" y="0"/>
                </a:moveTo>
                <a:lnTo>
                  <a:pt x="900000" y="900000"/>
                </a:lnTo>
                <a:lnTo>
                  <a:pt x="0" y="180000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DE"/>
          </a:p>
        </p:txBody>
      </p:sp>
      <p:sp>
        <p:nvSpPr>
          <p:cNvPr id="31" name="Raute 30">
            <a:extLst>
              <a:ext uri="{FF2B5EF4-FFF2-40B4-BE49-F238E27FC236}">
                <a16:creationId xmlns:a16="http://schemas.microsoft.com/office/drawing/2014/main" id="{8D4B082A-717B-4F03-8B7D-D8994523BD00}"/>
              </a:ext>
            </a:extLst>
          </p:cNvPr>
          <p:cNvSpPr/>
          <p:nvPr/>
        </p:nvSpPr>
        <p:spPr>
          <a:xfrm>
            <a:off x="1800000" y="7893900"/>
            <a:ext cx="1800000" cy="1800000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Raute 31">
            <a:extLst>
              <a:ext uri="{FF2B5EF4-FFF2-40B4-BE49-F238E27FC236}">
                <a16:creationId xmlns:a16="http://schemas.microsoft.com/office/drawing/2014/main" id="{485C43EE-A151-44BD-A806-CF514C435349}"/>
              </a:ext>
            </a:extLst>
          </p:cNvPr>
          <p:cNvSpPr/>
          <p:nvPr/>
        </p:nvSpPr>
        <p:spPr>
          <a:xfrm>
            <a:off x="1800000" y="5669700"/>
            <a:ext cx="1800000" cy="1800000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Freihandform: Form 34">
            <a:extLst>
              <a:ext uri="{FF2B5EF4-FFF2-40B4-BE49-F238E27FC236}">
                <a16:creationId xmlns:a16="http://schemas.microsoft.com/office/drawing/2014/main" id="{00E44C02-C747-4ABE-BFA2-46A9993CE48D}"/>
              </a:ext>
            </a:extLst>
          </p:cNvPr>
          <p:cNvSpPr/>
          <p:nvPr/>
        </p:nvSpPr>
        <p:spPr>
          <a:xfrm>
            <a:off x="1800000" y="3445500"/>
            <a:ext cx="5058000" cy="1800000"/>
          </a:xfrm>
          <a:custGeom>
            <a:avLst/>
            <a:gdLst>
              <a:gd name="connsiteX0" fmla="*/ 900000 w 5058000"/>
              <a:gd name="connsiteY0" fmla="*/ 0 h 1800000"/>
              <a:gd name="connsiteX1" fmla="*/ 5058000 w 5058000"/>
              <a:gd name="connsiteY1" fmla="*/ 0 h 1800000"/>
              <a:gd name="connsiteX2" fmla="*/ 5058000 w 5058000"/>
              <a:gd name="connsiteY2" fmla="*/ 1800000 h 1800000"/>
              <a:gd name="connsiteX3" fmla="*/ 900000 w 5058000"/>
              <a:gd name="connsiteY3" fmla="*/ 1800000 h 1800000"/>
              <a:gd name="connsiteX4" fmla="*/ 0 w 5058000"/>
              <a:gd name="connsiteY4" fmla="*/ 9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8000" h="1800000">
                <a:moveTo>
                  <a:pt x="900000" y="0"/>
                </a:moveTo>
                <a:lnTo>
                  <a:pt x="5058000" y="0"/>
                </a:lnTo>
                <a:lnTo>
                  <a:pt x="5058000" y="1800000"/>
                </a:lnTo>
                <a:lnTo>
                  <a:pt x="900000" y="1800000"/>
                </a:lnTo>
                <a:lnTo>
                  <a:pt x="0" y="90000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DE"/>
          </a:p>
        </p:txBody>
      </p:sp>
      <p:sp>
        <p:nvSpPr>
          <p:cNvPr id="36" name="Raute 35">
            <a:extLst>
              <a:ext uri="{FF2B5EF4-FFF2-40B4-BE49-F238E27FC236}">
                <a16:creationId xmlns:a16="http://schemas.microsoft.com/office/drawing/2014/main" id="{F24F0238-F279-48FA-A3B2-8A5222E207F5}"/>
              </a:ext>
            </a:extLst>
          </p:cNvPr>
          <p:cNvSpPr/>
          <p:nvPr/>
        </p:nvSpPr>
        <p:spPr>
          <a:xfrm>
            <a:off x="3150000" y="6781800"/>
            <a:ext cx="1800000" cy="1800000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0840F7A0-7810-4CFF-B43C-976C783150FC}"/>
              </a:ext>
            </a:extLst>
          </p:cNvPr>
          <p:cNvSpPr txBox="1"/>
          <p:nvPr/>
        </p:nvSpPr>
        <p:spPr>
          <a:xfrm>
            <a:off x="0" y="1172703"/>
            <a:ext cx="685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000" dirty="0">
                <a:latin typeface="Arial Narrow" panose="020B0606020202030204" pitchFamily="34" charset="0"/>
              </a:rPr>
              <a:t>TITEL DES BERICHTS</a:t>
            </a: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4C904A1F-B832-44F6-8B05-592D36CD2696}"/>
              </a:ext>
            </a:extLst>
          </p:cNvPr>
          <p:cNvSpPr txBox="1"/>
          <p:nvPr/>
        </p:nvSpPr>
        <p:spPr>
          <a:xfrm>
            <a:off x="1" y="1804752"/>
            <a:ext cx="6858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dirty="0">
                <a:latin typeface="Arial Narrow" panose="020B0606020202030204" pitchFamily="34" charset="0"/>
              </a:rPr>
              <a:t>UNTERTITEL DES BERICHTS</a:t>
            </a:r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C15FFF74-9C61-4875-8947-4A475E6FF5A9}"/>
              </a:ext>
            </a:extLst>
          </p:cNvPr>
          <p:cNvGrpSpPr/>
          <p:nvPr/>
        </p:nvGrpSpPr>
        <p:grpSpPr>
          <a:xfrm>
            <a:off x="2363709" y="3985500"/>
            <a:ext cx="3955635" cy="720000"/>
            <a:chOff x="2250000" y="3969450"/>
            <a:chExt cx="3955635" cy="720000"/>
          </a:xfrm>
        </p:grpSpPr>
        <p:grpSp>
          <p:nvGrpSpPr>
            <p:cNvPr id="56" name="Gruppieren 55">
              <a:extLst>
                <a:ext uri="{FF2B5EF4-FFF2-40B4-BE49-F238E27FC236}">
                  <a16:creationId xmlns:a16="http://schemas.microsoft.com/office/drawing/2014/main" id="{A5CD1BE4-7B0D-47C9-B02E-CB6D6C0774A9}"/>
                </a:ext>
              </a:extLst>
            </p:cNvPr>
            <p:cNvGrpSpPr/>
            <p:nvPr/>
          </p:nvGrpSpPr>
          <p:grpSpPr>
            <a:xfrm>
              <a:off x="2250000" y="3969450"/>
              <a:ext cx="720000" cy="720000"/>
              <a:chOff x="2700000" y="3985500"/>
              <a:chExt cx="720000" cy="720000"/>
            </a:xfrm>
          </p:grpSpPr>
          <p:sp>
            <p:nvSpPr>
              <p:cNvPr id="48" name="Ellipse 47">
                <a:extLst>
                  <a:ext uri="{FF2B5EF4-FFF2-40B4-BE49-F238E27FC236}">
                    <a16:creationId xmlns:a16="http://schemas.microsoft.com/office/drawing/2014/main" id="{66FF43FC-6D1C-4F12-BE75-508E2686C745}"/>
                  </a:ext>
                </a:extLst>
              </p:cNvPr>
              <p:cNvSpPr/>
              <p:nvPr/>
            </p:nvSpPr>
            <p:spPr>
              <a:xfrm>
                <a:off x="2700000" y="3985500"/>
                <a:ext cx="720000" cy="720000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pic>
            <p:nvPicPr>
              <p:cNvPr id="40" name="Grafik 39" descr="Freisprechanlage">
                <a:extLst>
                  <a:ext uri="{FF2B5EF4-FFF2-40B4-BE49-F238E27FC236}">
                    <a16:creationId xmlns:a16="http://schemas.microsoft.com/office/drawing/2014/main" id="{CC0E3914-5F90-4FB3-B5CA-DC5DE157967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790000" y="4075500"/>
                <a:ext cx="540000" cy="540000"/>
              </a:xfrm>
              <a:prstGeom prst="rect">
                <a:avLst/>
              </a:prstGeom>
            </p:spPr>
          </p:pic>
        </p:grpSp>
        <p:grpSp>
          <p:nvGrpSpPr>
            <p:cNvPr id="55" name="Gruppieren 54">
              <a:extLst>
                <a:ext uri="{FF2B5EF4-FFF2-40B4-BE49-F238E27FC236}">
                  <a16:creationId xmlns:a16="http://schemas.microsoft.com/office/drawing/2014/main" id="{EF58CFDC-2D12-4596-9052-27A5779D2A93}"/>
                </a:ext>
              </a:extLst>
            </p:cNvPr>
            <p:cNvGrpSpPr/>
            <p:nvPr/>
          </p:nvGrpSpPr>
          <p:grpSpPr>
            <a:xfrm>
              <a:off x="3328545" y="3969450"/>
              <a:ext cx="720000" cy="720000"/>
              <a:chOff x="3778545" y="3985500"/>
              <a:chExt cx="720000" cy="720000"/>
            </a:xfrm>
          </p:grpSpPr>
          <p:sp>
            <p:nvSpPr>
              <p:cNvPr id="49" name="Ellipse 48">
                <a:extLst>
                  <a:ext uri="{FF2B5EF4-FFF2-40B4-BE49-F238E27FC236}">
                    <a16:creationId xmlns:a16="http://schemas.microsoft.com/office/drawing/2014/main" id="{1531D648-315F-4F3E-B057-8761C508BA72}"/>
                  </a:ext>
                </a:extLst>
              </p:cNvPr>
              <p:cNvSpPr/>
              <p:nvPr/>
            </p:nvSpPr>
            <p:spPr>
              <a:xfrm>
                <a:off x="3778545" y="3985500"/>
                <a:ext cx="720000" cy="720000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pic>
            <p:nvPicPr>
              <p:cNvPr id="42" name="Grafik 41" descr="Umschlag">
                <a:extLst>
                  <a:ext uri="{FF2B5EF4-FFF2-40B4-BE49-F238E27FC236}">
                    <a16:creationId xmlns:a16="http://schemas.microsoft.com/office/drawing/2014/main" id="{A63A2DC8-49EE-4E3E-A9A0-92F3C93F040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3868545" y="4075500"/>
                <a:ext cx="540000" cy="540000"/>
              </a:xfrm>
              <a:prstGeom prst="rect">
                <a:avLst/>
              </a:prstGeom>
            </p:spPr>
          </p:pic>
        </p:grpSp>
        <p:grpSp>
          <p:nvGrpSpPr>
            <p:cNvPr id="53" name="Gruppieren 52">
              <a:extLst>
                <a:ext uri="{FF2B5EF4-FFF2-40B4-BE49-F238E27FC236}">
                  <a16:creationId xmlns:a16="http://schemas.microsoft.com/office/drawing/2014/main" id="{DD5DF2D7-A875-4D8F-B5CE-B179D6BBC25A}"/>
                </a:ext>
              </a:extLst>
            </p:cNvPr>
            <p:cNvGrpSpPr/>
            <p:nvPr/>
          </p:nvGrpSpPr>
          <p:grpSpPr>
            <a:xfrm>
              <a:off x="5485635" y="3969450"/>
              <a:ext cx="720000" cy="720000"/>
              <a:chOff x="5935635" y="3985500"/>
              <a:chExt cx="720000" cy="720000"/>
            </a:xfrm>
          </p:grpSpPr>
          <p:sp>
            <p:nvSpPr>
              <p:cNvPr id="51" name="Ellipse 50">
                <a:extLst>
                  <a:ext uri="{FF2B5EF4-FFF2-40B4-BE49-F238E27FC236}">
                    <a16:creationId xmlns:a16="http://schemas.microsoft.com/office/drawing/2014/main" id="{0A014D76-7197-4B9E-B16D-A68256FF804C}"/>
                  </a:ext>
                </a:extLst>
              </p:cNvPr>
              <p:cNvSpPr/>
              <p:nvPr/>
            </p:nvSpPr>
            <p:spPr>
              <a:xfrm>
                <a:off x="5935635" y="3985500"/>
                <a:ext cx="720000" cy="720000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pic>
            <p:nvPicPr>
              <p:cNvPr id="44" name="Grafik 43" descr="Callcenter">
                <a:extLst>
                  <a:ext uri="{FF2B5EF4-FFF2-40B4-BE49-F238E27FC236}">
                    <a16:creationId xmlns:a16="http://schemas.microsoft.com/office/drawing/2014/main" id="{B8987A6C-16D4-48B9-8277-5157732168B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6025635" y="4075500"/>
                <a:ext cx="540000" cy="540000"/>
              </a:xfrm>
              <a:prstGeom prst="rect">
                <a:avLst/>
              </a:prstGeom>
            </p:spPr>
          </p:pic>
        </p:grpSp>
        <p:grpSp>
          <p:nvGrpSpPr>
            <p:cNvPr id="54" name="Gruppieren 53">
              <a:extLst>
                <a:ext uri="{FF2B5EF4-FFF2-40B4-BE49-F238E27FC236}">
                  <a16:creationId xmlns:a16="http://schemas.microsoft.com/office/drawing/2014/main" id="{9DA186F3-97ED-472B-84F1-D2389BE6E152}"/>
                </a:ext>
              </a:extLst>
            </p:cNvPr>
            <p:cNvGrpSpPr/>
            <p:nvPr/>
          </p:nvGrpSpPr>
          <p:grpSpPr>
            <a:xfrm>
              <a:off x="4407090" y="3969450"/>
              <a:ext cx="720000" cy="720000"/>
              <a:chOff x="4857090" y="3985500"/>
              <a:chExt cx="720000" cy="720000"/>
            </a:xfrm>
          </p:grpSpPr>
          <p:sp>
            <p:nvSpPr>
              <p:cNvPr id="50" name="Ellipse 49">
                <a:extLst>
                  <a:ext uri="{FF2B5EF4-FFF2-40B4-BE49-F238E27FC236}">
                    <a16:creationId xmlns:a16="http://schemas.microsoft.com/office/drawing/2014/main" id="{7413BFDD-0840-4C6D-B124-91E30D036898}"/>
                  </a:ext>
                </a:extLst>
              </p:cNvPr>
              <p:cNvSpPr/>
              <p:nvPr/>
            </p:nvSpPr>
            <p:spPr>
              <a:xfrm>
                <a:off x="4857090" y="3985500"/>
                <a:ext cx="720000" cy="720000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pic>
            <p:nvPicPr>
              <p:cNvPr id="46" name="Grafik 45" descr="Karte mit Ortsmarkierung">
                <a:extLst>
                  <a:ext uri="{FF2B5EF4-FFF2-40B4-BE49-F238E27FC236}">
                    <a16:creationId xmlns:a16="http://schemas.microsoft.com/office/drawing/2014/main" id="{42107961-6AB6-4FB4-A8BD-7C307C28AA3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4947090" y="4075500"/>
                <a:ext cx="540000" cy="54000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9720427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ihandform: Form 9">
            <a:extLst>
              <a:ext uri="{FF2B5EF4-FFF2-40B4-BE49-F238E27FC236}">
                <a16:creationId xmlns:a16="http://schemas.microsoft.com/office/drawing/2014/main" id="{1BEC4677-A161-4729-B6A8-4F8E3A7B64C9}"/>
              </a:ext>
            </a:extLst>
          </p:cNvPr>
          <p:cNvSpPr/>
          <p:nvPr/>
        </p:nvSpPr>
        <p:spPr>
          <a:xfrm>
            <a:off x="0" y="958306"/>
            <a:ext cx="900000" cy="1800000"/>
          </a:xfrm>
          <a:custGeom>
            <a:avLst/>
            <a:gdLst>
              <a:gd name="connsiteX0" fmla="*/ 0 w 900000"/>
              <a:gd name="connsiteY0" fmla="*/ 0 h 1800000"/>
              <a:gd name="connsiteX1" fmla="*/ 900000 w 900000"/>
              <a:gd name="connsiteY1" fmla="*/ 900000 h 1800000"/>
              <a:gd name="connsiteX2" fmla="*/ 0 w 900000"/>
              <a:gd name="connsiteY2" fmla="*/ 18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00000" h="1800000">
                <a:moveTo>
                  <a:pt x="0" y="0"/>
                </a:moveTo>
                <a:lnTo>
                  <a:pt x="900000" y="900000"/>
                </a:lnTo>
                <a:lnTo>
                  <a:pt x="0" y="180000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DE"/>
          </a:p>
        </p:txBody>
      </p:sp>
      <p:sp>
        <p:nvSpPr>
          <p:cNvPr id="11" name="Freihandform: Form 10">
            <a:extLst>
              <a:ext uri="{FF2B5EF4-FFF2-40B4-BE49-F238E27FC236}">
                <a16:creationId xmlns:a16="http://schemas.microsoft.com/office/drawing/2014/main" id="{72E5CDA1-DE13-484B-BEB9-1D198EE6E4F6}"/>
              </a:ext>
            </a:extLst>
          </p:cNvPr>
          <p:cNvSpPr/>
          <p:nvPr/>
        </p:nvSpPr>
        <p:spPr>
          <a:xfrm>
            <a:off x="0" y="3153000"/>
            <a:ext cx="900000" cy="1800000"/>
          </a:xfrm>
          <a:custGeom>
            <a:avLst/>
            <a:gdLst>
              <a:gd name="connsiteX0" fmla="*/ 0 w 900000"/>
              <a:gd name="connsiteY0" fmla="*/ 0 h 1800000"/>
              <a:gd name="connsiteX1" fmla="*/ 900000 w 900000"/>
              <a:gd name="connsiteY1" fmla="*/ 900000 h 1800000"/>
              <a:gd name="connsiteX2" fmla="*/ 0 w 900000"/>
              <a:gd name="connsiteY2" fmla="*/ 18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00000" h="1800000">
                <a:moveTo>
                  <a:pt x="0" y="0"/>
                </a:moveTo>
                <a:lnTo>
                  <a:pt x="900000" y="900000"/>
                </a:lnTo>
                <a:lnTo>
                  <a:pt x="0" y="180000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DE"/>
          </a:p>
        </p:txBody>
      </p:sp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990DBC9D-0F8B-4058-A4C4-A2C8B3F9FB01}"/>
              </a:ext>
            </a:extLst>
          </p:cNvPr>
          <p:cNvSpPr/>
          <p:nvPr/>
        </p:nvSpPr>
        <p:spPr>
          <a:xfrm>
            <a:off x="0" y="5347694"/>
            <a:ext cx="900000" cy="1800000"/>
          </a:xfrm>
          <a:custGeom>
            <a:avLst/>
            <a:gdLst>
              <a:gd name="connsiteX0" fmla="*/ 0 w 900000"/>
              <a:gd name="connsiteY0" fmla="*/ 0 h 1800000"/>
              <a:gd name="connsiteX1" fmla="*/ 900000 w 900000"/>
              <a:gd name="connsiteY1" fmla="*/ 900000 h 1800000"/>
              <a:gd name="connsiteX2" fmla="*/ 0 w 900000"/>
              <a:gd name="connsiteY2" fmla="*/ 18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00000" h="1800000">
                <a:moveTo>
                  <a:pt x="0" y="0"/>
                </a:moveTo>
                <a:lnTo>
                  <a:pt x="900000" y="900000"/>
                </a:lnTo>
                <a:lnTo>
                  <a:pt x="0" y="180000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DE"/>
          </a:p>
        </p:txBody>
      </p:sp>
      <p:sp>
        <p:nvSpPr>
          <p:cNvPr id="13" name="Raute 12">
            <a:extLst>
              <a:ext uri="{FF2B5EF4-FFF2-40B4-BE49-F238E27FC236}">
                <a16:creationId xmlns:a16="http://schemas.microsoft.com/office/drawing/2014/main" id="{78747474-CD9D-4DC8-9AAD-2683F26011B8}"/>
              </a:ext>
            </a:extLst>
          </p:cNvPr>
          <p:cNvSpPr/>
          <p:nvPr/>
        </p:nvSpPr>
        <p:spPr>
          <a:xfrm>
            <a:off x="125909" y="2036035"/>
            <a:ext cx="1800000" cy="1800000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aute 13">
            <a:extLst>
              <a:ext uri="{FF2B5EF4-FFF2-40B4-BE49-F238E27FC236}">
                <a16:creationId xmlns:a16="http://schemas.microsoft.com/office/drawing/2014/main" id="{5C796D37-D98B-4D9F-B1F8-17D2710C8417}"/>
              </a:ext>
            </a:extLst>
          </p:cNvPr>
          <p:cNvSpPr/>
          <p:nvPr/>
        </p:nvSpPr>
        <p:spPr>
          <a:xfrm>
            <a:off x="125909" y="4230729"/>
            <a:ext cx="1800000" cy="1800000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Freihandform: Form 14">
            <a:extLst>
              <a:ext uri="{FF2B5EF4-FFF2-40B4-BE49-F238E27FC236}">
                <a16:creationId xmlns:a16="http://schemas.microsoft.com/office/drawing/2014/main" id="{B2A184BE-8D8B-4CEC-BF4F-97AEFF5C9FCF}"/>
              </a:ext>
            </a:extLst>
          </p:cNvPr>
          <p:cNvSpPr/>
          <p:nvPr/>
        </p:nvSpPr>
        <p:spPr>
          <a:xfrm rot="16200000">
            <a:off x="596233" y="5975423"/>
            <a:ext cx="900000" cy="1800000"/>
          </a:xfrm>
          <a:custGeom>
            <a:avLst/>
            <a:gdLst>
              <a:gd name="connsiteX0" fmla="*/ 0 w 900000"/>
              <a:gd name="connsiteY0" fmla="*/ 0 h 1800000"/>
              <a:gd name="connsiteX1" fmla="*/ 900000 w 900000"/>
              <a:gd name="connsiteY1" fmla="*/ 900000 h 1800000"/>
              <a:gd name="connsiteX2" fmla="*/ 0 w 900000"/>
              <a:gd name="connsiteY2" fmla="*/ 18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00000" h="1800000">
                <a:moveTo>
                  <a:pt x="0" y="0"/>
                </a:moveTo>
                <a:lnTo>
                  <a:pt x="900000" y="900000"/>
                </a:lnTo>
                <a:lnTo>
                  <a:pt x="0" y="180000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DE"/>
          </a:p>
        </p:txBody>
      </p:sp>
      <p:sp>
        <p:nvSpPr>
          <p:cNvPr id="18" name="Freihandform: Form 17">
            <a:extLst>
              <a:ext uri="{FF2B5EF4-FFF2-40B4-BE49-F238E27FC236}">
                <a16:creationId xmlns:a16="http://schemas.microsoft.com/office/drawing/2014/main" id="{8440DDA7-241A-4660-BE52-F49ADB4CFDC3}"/>
              </a:ext>
            </a:extLst>
          </p:cNvPr>
          <p:cNvSpPr/>
          <p:nvPr/>
        </p:nvSpPr>
        <p:spPr>
          <a:xfrm>
            <a:off x="1151818" y="3153000"/>
            <a:ext cx="5706182" cy="1800000"/>
          </a:xfrm>
          <a:custGeom>
            <a:avLst/>
            <a:gdLst>
              <a:gd name="connsiteX0" fmla="*/ 900000 w 5706182"/>
              <a:gd name="connsiteY0" fmla="*/ 0 h 1800000"/>
              <a:gd name="connsiteX1" fmla="*/ 5706182 w 5706182"/>
              <a:gd name="connsiteY1" fmla="*/ 0 h 1800000"/>
              <a:gd name="connsiteX2" fmla="*/ 5706182 w 5706182"/>
              <a:gd name="connsiteY2" fmla="*/ 1800000 h 1800000"/>
              <a:gd name="connsiteX3" fmla="*/ 900000 w 5706182"/>
              <a:gd name="connsiteY3" fmla="*/ 1800000 h 1800000"/>
              <a:gd name="connsiteX4" fmla="*/ 0 w 5706182"/>
              <a:gd name="connsiteY4" fmla="*/ 9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06182" h="1800000">
                <a:moveTo>
                  <a:pt x="900000" y="0"/>
                </a:moveTo>
                <a:lnTo>
                  <a:pt x="5706182" y="0"/>
                </a:lnTo>
                <a:lnTo>
                  <a:pt x="5706182" y="1800000"/>
                </a:lnTo>
                <a:lnTo>
                  <a:pt x="900000" y="1800000"/>
                </a:lnTo>
                <a:lnTo>
                  <a:pt x="0" y="90000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DE" dirty="0"/>
          </a:p>
        </p:txBody>
      </p:sp>
      <p:sp>
        <p:nvSpPr>
          <p:cNvPr id="19" name="Raute 18">
            <a:extLst>
              <a:ext uri="{FF2B5EF4-FFF2-40B4-BE49-F238E27FC236}">
                <a16:creationId xmlns:a16="http://schemas.microsoft.com/office/drawing/2014/main" id="{B4F2D6AE-9AC9-4B2A-93DA-91C79BBB5749}"/>
              </a:ext>
            </a:extLst>
          </p:cNvPr>
          <p:cNvSpPr/>
          <p:nvPr/>
        </p:nvSpPr>
        <p:spPr>
          <a:xfrm>
            <a:off x="1151818" y="5347694"/>
            <a:ext cx="1800000" cy="1800000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A44E9C80-934E-4DCC-A5E0-E187E9B23313}"/>
              </a:ext>
            </a:extLst>
          </p:cNvPr>
          <p:cNvGrpSpPr/>
          <p:nvPr/>
        </p:nvGrpSpPr>
        <p:grpSpPr>
          <a:xfrm>
            <a:off x="2230039" y="1468032"/>
            <a:ext cx="1136006" cy="1136006"/>
            <a:chOff x="1799020" y="813485"/>
            <a:chExt cx="1136006" cy="1136006"/>
          </a:xfrm>
        </p:grpSpPr>
        <p:sp>
          <p:nvSpPr>
            <p:cNvPr id="27" name="Ellipse 26">
              <a:extLst>
                <a:ext uri="{FF2B5EF4-FFF2-40B4-BE49-F238E27FC236}">
                  <a16:creationId xmlns:a16="http://schemas.microsoft.com/office/drawing/2014/main" id="{7271CB36-5184-4762-88C5-01A453A9BCA6}"/>
                </a:ext>
              </a:extLst>
            </p:cNvPr>
            <p:cNvSpPr/>
            <p:nvPr/>
          </p:nvSpPr>
          <p:spPr>
            <a:xfrm>
              <a:off x="1799020" y="813485"/>
              <a:ext cx="1136006" cy="113600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21" name="Grafik 20" descr="Receiver">
              <a:extLst>
                <a:ext uri="{FF2B5EF4-FFF2-40B4-BE49-F238E27FC236}">
                  <a16:creationId xmlns:a16="http://schemas.microsoft.com/office/drawing/2014/main" id="{1E5292F4-8B4E-4716-B504-37C6E9F0B43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909823" y="924288"/>
              <a:ext cx="914400" cy="914400"/>
            </a:xfrm>
            <a:prstGeom prst="rect">
              <a:avLst/>
            </a:prstGeom>
          </p:spPr>
        </p:pic>
      </p:grpSp>
      <p:pic>
        <p:nvPicPr>
          <p:cNvPr id="23" name="Grafik 22" descr="Umschlag">
            <a:extLst>
              <a:ext uri="{FF2B5EF4-FFF2-40B4-BE49-F238E27FC236}">
                <a16:creationId xmlns:a16="http://schemas.microsoft.com/office/drawing/2014/main" id="{AA47DD4B-A1AC-43CF-82B2-F03AD146AC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47709" y="3595800"/>
            <a:ext cx="914400" cy="914400"/>
          </a:xfrm>
          <a:prstGeom prst="rect">
            <a:avLst/>
          </a:prstGeom>
        </p:spPr>
      </p:pic>
      <p:pic>
        <p:nvPicPr>
          <p:cNvPr id="25" name="Grafik 24" descr="Karte mit Ortsmarkierung">
            <a:extLst>
              <a:ext uri="{FF2B5EF4-FFF2-40B4-BE49-F238E27FC236}">
                <a16:creationId xmlns:a16="http://schemas.microsoft.com/office/drawing/2014/main" id="{9170B934-538F-46D0-AB3A-18211B75589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83129" y="35958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5174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9A886E6D48C9F48A9CEDC0BBDCDA0E3" ma:contentTypeVersion="7" ma:contentTypeDescription="Ein neues Dokument erstellen." ma:contentTypeScope="" ma:versionID="19efb6b40e60c3e4c547d1cb24556270">
  <xsd:schema xmlns:xsd="http://www.w3.org/2001/XMLSchema" xmlns:xs="http://www.w3.org/2001/XMLSchema" xmlns:p="http://schemas.microsoft.com/office/2006/metadata/properties" xmlns:ns2="40e3fe5f-55e9-44e5-af85-24f9254f4098" targetNamespace="http://schemas.microsoft.com/office/2006/metadata/properties" ma:root="true" ma:fieldsID="cda6962e3f9e15b8f31fbd876d078e13" ns2:_="">
    <xsd:import namespace="40e3fe5f-55e9-44e5-af85-24f9254f409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e3fe5f-55e9-44e5-af85-24f9254f409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8D5BAD5-25C7-41AD-AA80-DB7A0D3560B4}"/>
</file>

<file path=customXml/itemProps2.xml><?xml version="1.0" encoding="utf-8"?>
<ds:datastoreItem xmlns:ds="http://schemas.openxmlformats.org/officeDocument/2006/customXml" ds:itemID="{FFF8E5C6-CF55-4BEA-A2BA-CDA1ED368774}"/>
</file>

<file path=customXml/itemProps3.xml><?xml version="1.0" encoding="utf-8"?>
<ds:datastoreItem xmlns:ds="http://schemas.openxmlformats.org/officeDocument/2006/customXml" ds:itemID="{38AE383A-7280-4AD7-B5B1-E50725CE5BC7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12</Words>
  <Application>Microsoft Office PowerPoint</Application>
  <PresentationFormat>A4-Papier (210 x 297 mm)</PresentationFormat>
  <Paragraphs>4</Paragraphs>
  <Slides>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8" baseType="lpstr">
      <vt:lpstr>Arial</vt:lpstr>
      <vt:lpstr>Arial Narrow</vt:lpstr>
      <vt:lpstr>Calibri</vt:lpstr>
      <vt:lpstr>Calibri Light</vt:lpstr>
      <vt:lpstr>Office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CARINKO Indra &amp; Carsten Kohl</dc:creator>
  <cp:lastModifiedBy>CARINKO Indra &amp; Carsten Kohl</cp:lastModifiedBy>
  <cp:revision>3</cp:revision>
  <dcterms:created xsi:type="dcterms:W3CDTF">2020-09-23T08:29:08Z</dcterms:created>
  <dcterms:modified xsi:type="dcterms:W3CDTF">2020-09-23T11:17:59Z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0x01010029A886E6D48C9F48A9CEDC0BBDCDA0E3</vt:lpwstr>
  </property>
</Properties>
</file>