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BE50C-E4F3-46DA-AB45-05BB96EFC7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D80B51-08DB-40AB-9349-CBC4C8E7B0C7}">
      <dgm:prSet phldrT="[Text]"/>
      <dgm:spPr/>
      <dgm:t>
        <a:bodyPr/>
        <a:lstStyle/>
        <a:p>
          <a:r>
            <a:rPr lang="de-DE" dirty="0"/>
            <a:t>Start</a:t>
          </a:r>
        </a:p>
      </dgm:t>
    </dgm:pt>
    <dgm:pt modelId="{80DFBDD7-2F00-49E3-9C0F-3B0F2418ACDA}" type="parTrans" cxnId="{4344A614-9C3D-4A16-9B30-B1EF35F36237}">
      <dgm:prSet/>
      <dgm:spPr/>
      <dgm:t>
        <a:bodyPr/>
        <a:lstStyle/>
        <a:p>
          <a:endParaRPr lang="de-DE"/>
        </a:p>
      </dgm:t>
    </dgm:pt>
    <dgm:pt modelId="{848EBEE3-89B4-4B26-9D95-36136D507A80}" type="sibTrans" cxnId="{4344A614-9C3D-4A16-9B30-B1EF35F36237}">
      <dgm:prSet/>
      <dgm:spPr/>
      <dgm:t>
        <a:bodyPr/>
        <a:lstStyle/>
        <a:p>
          <a:endParaRPr lang="de-DE"/>
        </a:p>
      </dgm:t>
    </dgm:pt>
    <dgm:pt modelId="{647E1308-8B2B-4AF8-B982-269163C3B98F}">
      <dgm:prSet phldrT="[Text]"/>
      <dgm:spPr/>
      <dgm:t>
        <a:bodyPr/>
        <a:lstStyle/>
        <a:p>
          <a:r>
            <a:rPr lang="de-DE" dirty="0"/>
            <a:t>Mitte</a:t>
          </a:r>
        </a:p>
      </dgm:t>
    </dgm:pt>
    <dgm:pt modelId="{2E64D18F-5E22-4FE9-BF6A-B144B6A17DB8}" type="parTrans" cxnId="{1AD91551-270A-49BA-8F88-AAD03AEF278E}">
      <dgm:prSet/>
      <dgm:spPr/>
      <dgm:t>
        <a:bodyPr/>
        <a:lstStyle/>
        <a:p>
          <a:endParaRPr lang="de-DE"/>
        </a:p>
      </dgm:t>
    </dgm:pt>
    <dgm:pt modelId="{E1D7C5DA-2894-44CA-B43E-8A6A195C509A}" type="sibTrans" cxnId="{1AD91551-270A-49BA-8F88-AAD03AEF278E}">
      <dgm:prSet/>
      <dgm:spPr/>
      <dgm:t>
        <a:bodyPr/>
        <a:lstStyle/>
        <a:p>
          <a:endParaRPr lang="de-DE"/>
        </a:p>
      </dgm:t>
    </dgm:pt>
    <dgm:pt modelId="{045BB878-84B7-4B78-BD5D-EF2589AC371F}">
      <dgm:prSet phldrT="[Text]"/>
      <dgm:spPr/>
      <dgm:t>
        <a:bodyPr/>
        <a:lstStyle/>
        <a:p>
          <a:r>
            <a:rPr lang="de-DE" dirty="0"/>
            <a:t>Ende</a:t>
          </a:r>
        </a:p>
      </dgm:t>
    </dgm:pt>
    <dgm:pt modelId="{DC3C956C-4F8D-411D-AF25-A0FC17775748}" type="parTrans" cxnId="{E9D08F02-A49A-4EF1-A382-4398C50A040D}">
      <dgm:prSet/>
      <dgm:spPr/>
      <dgm:t>
        <a:bodyPr/>
        <a:lstStyle/>
        <a:p>
          <a:endParaRPr lang="de-DE"/>
        </a:p>
      </dgm:t>
    </dgm:pt>
    <dgm:pt modelId="{411F5013-B769-4B5E-B21A-7B74D56DB479}" type="sibTrans" cxnId="{E9D08F02-A49A-4EF1-A382-4398C50A040D}">
      <dgm:prSet/>
      <dgm:spPr/>
      <dgm:t>
        <a:bodyPr/>
        <a:lstStyle/>
        <a:p>
          <a:endParaRPr lang="de-DE"/>
        </a:p>
      </dgm:t>
    </dgm:pt>
    <dgm:pt modelId="{9A2EFDD0-FCBD-43A0-B7E7-30D2C6B8473F}">
      <dgm:prSet phldrT="[Text]"/>
      <dgm:spPr/>
      <dgm:t>
        <a:bodyPr/>
        <a:lstStyle/>
        <a:p>
          <a:r>
            <a:rPr lang="de-DE" dirty="0"/>
            <a:t>Mein Text A</a:t>
          </a:r>
        </a:p>
      </dgm:t>
    </dgm:pt>
    <dgm:pt modelId="{6373B26E-7CBC-44A9-85D3-1B0B25548B4C}" type="parTrans" cxnId="{97B990EA-C44C-4CD0-A1FB-E6482DAD368B}">
      <dgm:prSet/>
      <dgm:spPr/>
      <dgm:t>
        <a:bodyPr/>
        <a:lstStyle/>
        <a:p>
          <a:endParaRPr lang="de-DE"/>
        </a:p>
      </dgm:t>
    </dgm:pt>
    <dgm:pt modelId="{5BF43AB1-8A27-406F-8FBC-6BB2200C3EEE}" type="sibTrans" cxnId="{97B990EA-C44C-4CD0-A1FB-E6482DAD368B}">
      <dgm:prSet/>
      <dgm:spPr/>
      <dgm:t>
        <a:bodyPr/>
        <a:lstStyle/>
        <a:p>
          <a:endParaRPr lang="de-DE"/>
        </a:p>
      </dgm:t>
    </dgm:pt>
    <dgm:pt modelId="{922973F2-ADBC-444C-BACC-1A5A2CD046FC}">
      <dgm:prSet phldrT="[Text]"/>
      <dgm:spPr/>
      <dgm:t>
        <a:bodyPr/>
        <a:lstStyle/>
        <a:p>
          <a:r>
            <a:rPr lang="de-DE" dirty="0"/>
            <a:t>Mein Text B</a:t>
          </a:r>
        </a:p>
      </dgm:t>
    </dgm:pt>
    <dgm:pt modelId="{9D3487F2-C92D-4208-A592-18C674888AE9}" type="parTrans" cxnId="{93AB34B3-28F4-417F-9CFD-B889747A8EEF}">
      <dgm:prSet/>
      <dgm:spPr/>
      <dgm:t>
        <a:bodyPr/>
        <a:lstStyle/>
        <a:p>
          <a:endParaRPr lang="de-DE"/>
        </a:p>
      </dgm:t>
    </dgm:pt>
    <dgm:pt modelId="{036EFF1B-6595-470A-AC55-B84D857D5089}" type="sibTrans" cxnId="{93AB34B3-28F4-417F-9CFD-B889747A8EEF}">
      <dgm:prSet/>
      <dgm:spPr/>
      <dgm:t>
        <a:bodyPr/>
        <a:lstStyle/>
        <a:p>
          <a:endParaRPr lang="de-DE"/>
        </a:p>
      </dgm:t>
    </dgm:pt>
    <dgm:pt modelId="{B404EC5A-8532-4E4F-AE05-849F68E335E6}" type="pres">
      <dgm:prSet presAssocID="{854BE50C-E4F3-46DA-AB45-05BB96EFC703}" presName="Name0" presStyleCnt="0">
        <dgm:presLayoutVars>
          <dgm:dir/>
          <dgm:resizeHandles val="exact"/>
        </dgm:presLayoutVars>
      </dgm:prSet>
      <dgm:spPr/>
    </dgm:pt>
    <dgm:pt modelId="{82FAB3CB-4E14-4B2D-A851-EBA7283D0155}" type="pres">
      <dgm:prSet presAssocID="{39D80B51-08DB-40AB-9349-CBC4C8E7B0C7}" presName="node" presStyleLbl="node1" presStyleIdx="0" presStyleCnt="3">
        <dgm:presLayoutVars>
          <dgm:bulletEnabled val="1"/>
        </dgm:presLayoutVars>
      </dgm:prSet>
      <dgm:spPr/>
    </dgm:pt>
    <dgm:pt modelId="{9A16788F-7A50-4C66-B374-C5377FB7215C}" type="pres">
      <dgm:prSet presAssocID="{848EBEE3-89B4-4B26-9D95-36136D507A80}" presName="sibTrans" presStyleLbl="sibTrans2D1" presStyleIdx="0" presStyleCnt="2"/>
      <dgm:spPr/>
    </dgm:pt>
    <dgm:pt modelId="{B9915E97-BCBA-4554-A2C8-19AF03BD6D50}" type="pres">
      <dgm:prSet presAssocID="{848EBEE3-89B4-4B26-9D95-36136D507A80}" presName="connectorText" presStyleLbl="sibTrans2D1" presStyleIdx="0" presStyleCnt="2"/>
      <dgm:spPr/>
    </dgm:pt>
    <dgm:pt modelId="{49836CED-E94F-4795-90ED-501D2E4DFFCD}" type="pres">
      <dgm:prSet presAssocID="{647E1308-8B2B-4AF8-B982-269163C3B98F}" presName="node" presStyleLbl="node1" presStyleIdx="1" presStyleCnt="3">
        <dgm:presLayoutVars>
          <dgm:bulletEnabled val="1"/>
        </dgm:presLayoutVars>
      </dgm:prSet>
      <dgm:spPr/>
    </dgm:pt>
    <dgm:pt modelId="{9E5409E2-66A4-4C9C-9F27-6BE8FD0BFD39}" type="pres">
      <dgm:prSet presAssocID="{E1D7C5DA-2894-44CA-B43E-8A6A195C509A}" presName="sibTrans" presStyleLbl="sibTrans2D1" presStyleIdx="1" presStyleCnt="2"/>
      <dgm:spPr/>
    </dgm:pt>
    <dgm:pt modelId="{D7D9882C-2506-419E-8F95-463D698098C9}" type="pres">
      <dgm:prSet presAssocID="{E1D7C5DA-2894-44CA-B43E-8A6A195C509A}" presName="connectorText" presStyleLbl="sibTrans2D1" presStyleIdx="1" presStyleCnt="2"/>
      <dgm:spPr/>
    </dgm:pt>
    <dgm:pt modelId="{280412D3-4660-44C6-B4F6-47D299EE7834}" type="pres">
      <dgm:prSet presAssocID="{045BB878-84B7-4B78-BD5D-EF2589AC371F}" presName="node" presStyleLbl="node1" presStyleIdx="2" presStyleCnt="3">
        <dgm:presLayoutVars>
          <dgm:bulletEnabled val="1"/>
        </dgm:presLayoutVars>
      </dgm:prSet>
      <dgm:spPr/>
    </dgm:pt>
  </dgm:ptLst>
  <dgm:cxnLst>
    <dgm:cxn modelId="{D3D07100-1A63-4248-8CDF-64F449BE812E}" type="presOf" srcId="{39D80B51-08DB-40AB-9349-CBC4C8E7B0C7}" destId="{82FAB3CB-4E14-4B2D-A851-EBA7283D0155}" srcOrd="0" destOrd="0" presId="urn:microsoft.com/office/officeart/2005/8/layout/process1"/>
    <dgm:cxn modelId="{E9D08F02-A49A-4EF1-A382-4398C50A040D}" srcId="{854BE50C-E4F3-46DA-AB45-05BB96EFC703}" destId="{045BB878-84B7-4B78-BD5D-EF2589AC371F}" srcOrd="2" destOrd="0" parTransId="{DC3C956C-4F8D-411D-AF25-A0FC17775748}" sibTransId="{411F5013-B769-4B5E-B21A-7B74D56DB479}"/>
    <dgm:cxn modelId="{4344A614-9C3D-4A16-9B30-B1EF35F36237}" srcId="{854BE50C-E4F3-46DA-AB45-05BB96EFC703}" destId="{39D80B51-08DB-40AB-9349-CBC4C8E7B0C7}" srcOrd="0" destOrd="0" parTransId="{80DFBDD7-2F00-49E3-9C0F-3B0F2418ACDA}" sibTransId="{848EBEE3-89B4-4B26-9D95-36136D507A80}"/>
    <dgm:cxn modelId="{B720692B-4D75-4B59-BFE5-479C0181A583}" type="presOf" srcId="{854BE50C-E4F3-46DA-AB45-05BB96EFC703}" destId="{B404EC5A-8532-4E4F-AE05-849F68E335E6}" srcOrd="0" destOrd="0" presId="urn:microsoft.com/office/officeart/2005/8/layout/process1"/>
    <dgm:cxn modelId="{C3209A6D-AAB5-4F5B-B29E-B842C10BC4F0}" type="presOf" srcId="{647E1308-8B2B-4AF8-B982-269163C3B98F}" destId="{49836CED-E94F-4795-90ED-501D2E4DFFCD}" srcOrd="0" destOrd="0" presId="urn:microsoft.com/office/officeart/2005/8/layout/process1"/>
    <dgm:cxn modelId="{1AD91551-270A-49BA-8F88-AAD03AEF278E}" srcId="{854BE50C-E4F3-46DA-AB45-05BB96EFC703}" destId="{647E1308-8B2B-4AF8-B982-269163C3B98F}" srcOrd="1" destOrd="0" parTransId="{2E64D18F-5E22-4FE9-BF6A-B144B6A17DB8}" sibTransId="{E1D7C5DA-2894-44CA-B43E-8A6A195C509A}"/>
    <dgm:cxn modelId="{359EFE58-22F9-4E3D-9642-3DD96D8103C2}" type="presOf" srcId="{045BB878-84B7-4B78-BD5D-EF2589AC371F}" destId="{280412D3-4660-44C6-B4F6-47D299EE7834}" srcOrd="0" destOrd="0" presId="urn:microsoft.com/office/officeart/2005/8/layout/process1"/>
    <dgm:cxn modelId="{D6E50B8C-4AD3-46BC-B405-733D4FDBB23E}" type="presOf" srcId="{922973F2-ADBC-444C-BACC-1A5A2CD046FC}" destId="{82FAB3CB-4E14-4B2D-A851-EBA7283D0155}" srcOrd="0" destOrd="2" presId="urn:microsoft.com/office/officeart/2005/8/layout/process1"/>
    <dgm:cxn modelId="{4B13448E-1F30-4DD2-847F-0979C7AD6445}" type="presOf" srcId="{9A2EFDD0-FCBD-43A0-B7E7-30D2C6B8473F}" destId="{82FAB3CB-4E14-4B2D-A851-EBA7283D0155}" srcOrd="0" destOrd="1" presId="urn:microsoft.com/office/officeart/2005/8/layout/process1"/>
    <dgm:cxn modelId="{8F80FDA8-A974-469C-9394-C26C1C3B8D9B}" type="presOf" srcId="{E1D7C5DA-2894-44CA-B43E-8A6A195C509A}" destId="{9E5409E2-66A4-4C9C-9F27-6BE8FD0BFD39}" srcOrd="0" destOrd="0" presId="urn:microsoft.com/office/officeart/2005/8/layout/process1"/>
    <dgm:cxn modelId="{93AB34B3-28F4-417F-9CFD-B889747A8EEF}" srcId="{39D80B51-08DB-40AB-9349-CBC4C8E7B0C7}" destId="{922973F2-ADBC-444C-BACC-1A5A2CD046FC}" srcOrd="1" destOrd="0" parTransId="{9D3487F2-C92D-4208-A592-18C674888AE9}" sibTransId="{036EFF1B-6595-470A-AC55-B84D857D5089}"/>
    <dgm:cxn modelId="{40EB6CD7-F2FC-421D-AF25-CDD9AAFCDAD9}" type="presOf" srcId="{E1D7C5DA-2894-44CA-B43E-8A6A195C509A}" destId="{D7D9882C-2506-419E-8F95-463D698098C9}" srcOrd="1" destOrd="0" presId="urn:microsoft.com/office/officeart/2005/8/layout/process1"/>
    <dgm:cxn modelId="{67D8DDDA-42A4-4009-9E5F-2804E07AE592}" type="presOf" srcId="{848EBEE3-89B4-4B26-9D95-36136D507A80}" destId="{B9915E97-BCBA-4554-A2C8-19AF03BD6D50}" srcOrd="1" destOrd="0" presId="urn:microsoft.com/office/officeart/2005/8/layout/process1"/>
    <dgm:cxn modelId="{763B8EDF-EB17-4B3E-9C77-C69C0309FA2E}" type="presOf" srcId="{848EBEE3-89B4-4B26-9D95-36136D507A80}" destId="{9A16788F-7A50-4C66-B374-C5377FB7215C}" srcOrd="0" destOrd="0" presId="urn:microsoft.com/office/officeart/2005/8/layout/process1"/>
    <dgm:cxn modelId="{97B990EA-C44C-4CD0-A1FB-E6482DAD368B}" srcId="{39D80B51-08DB-40AB-9349-CBC4C8E7B0C7}" destId="{9A2EFDD0-FCBD-43A0-B7E7-30D2C6B8473F}" srcOrd="0" destOrd="0" parTransId="{6373B26E-7CBC-44A9-85D3-1B0B25548B4C}" sibTransId="{5BF43AB1-8A27-406F-8FBC-6BB2200C3EEE}"/>
    <dgm:cxn modelId="{9D60E78B-6C3D-4A25-A37D-9247A81126E5}" type="presParOf" srcId="{B404EC5A-8532-4E4F-AE05-849F68E335E6}" destId="{82FAB3CB-4E14-4B2D-A851-EBA7283D0155}" srcOrd="0" destOrd="0" presId="urn:microsoft.com/office/officeart/2005/8/layout/process1"/>
    <dgm:cxn modelId="{03FA1E9A-EE9B-45D2-A58C-4E7A74852A1F}" type="presParOf" srcId="{B404EC5A-8532-4E4F-AE05-849F68E335E6}" destId="{9A16788F-7A50-4C66-B374-C5377FB7215C}" srcOrd="1" destOrd="0" presId="urn:microsoft.com/office/officeart/2005/8/layout/process1"/>
    <dgm:cxn modelId="{01CBD3FD-6CF9-4A27-BC3E-5587A74E8006}" type="presParOf" srcId="{9A16788F-7A50-4C66-B374-C5377FB7215C}" destId="{B9915E97-BCBA-4554-A2C8-19AF03BD6D50}" srcOrd="0" destOrd="0" presId="urn:microsoft.com/office/officeart/2005/8/layout/process1"/>
    <dgm:cxn modelId="{1AADB3C7-14BC-48A3-B2C2-7FB7E493894C}" type="presParOf" srcId="{B404EC5A-8532-4E4F-AE05-849F68E335E6}" destId="{49836CED-E94F-4795-90ED-501D2E4DFFCD}" srcOrd="2" destOrd="0" presId="urn:microsoft.com/office/officeart/2005/8/layout/process1"/>
    <dgm:cxn modelId="{86580F29-171D-404D-BA21-0A445941A4DA}" type="presParOf" srcId="{B404EC5A-8532-4E4F-AE05-849F68E335E6}" destId="{9E5409E2-66A4-4C9C-9F27-6BE8FD0BFD39}" srcOrd="3" destOrd="0" presId="urn:microsoft.com/office/officeart/2005/8/layout/process1"/>
    <dgm:cxn modelId="{9F48B25F-DFDE-47F0-ACA0-B87540344770}" type="presParOf" srcId="{9E5409E2-66A4-4C9C-9F27-6BE8FD0BFD39}" destId="{D7D9882C-2506-419E-8F95-463D698098C9}" srcOrd="0" destOrd="0" presId="urn:microsoft.com/office/officeart/2005/8/layout/process1"/>
    <dgm:cxn modelId="{C0F7E206-7064-44FF-B705-AD222966A1A6}" type="presParOf" srcId="{B404EC5A-8532-4E4F-AE05-849F68E335E6}" destId="{280412D3-4660-44C6-B4F6-47D299EE783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34654-6575-4603-96B7-35AB80B3F9C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D7DD753-8A2D-4865-9FE7-5274BA1C6357}">
      <dgm:prSet/>
      <dgm:spPr/>
      <dgm:t>
        <a:bodyPr/>
        <a:lstStyle/>
        <a:p>
          <a:r>
            <a:rPr lang="de-DE"/>
            <a:t>TOP</a:t>
          </a:r>
        </a:p>
      </dgm:t>
    </dgm:pt>
    <dgm:pt modelId="{E8A1E3E5-6114-4C2F-80E4-4E6777F8507F}" type="parTrans" cxnId="{F9F1CC92-C72B-4E62-9696-C20C5DD06FCA}">
      <dgm:prSet/>
      <dgm:spPr/>
      <dgm:t>
        <a:bodyPr/>
        <a:lstStyle/>
        <a:p>
          <a:endParaRPr lang="de-DE"/>
        </a:p>
      </dgm:t>
    </dgm:pt>
    <dgm:pt modelId="{FAE56FFE-D42A-483D-A186-09C3A291811C}" type="sibTrans" cxnId="{F9F1CC92-C72B-4E62-9696-C20C5DD06FCA}">
      <dgm:prSet/>
      <dgm:spPr/>
      <dgm:t>
        <a:bodyPr/>
        <a:lstStyle/>
        <a:p>
          <a:endParaRPr lang="de-DE"/>
        </a:p>
      </dgm:t>
    </dgm:pt>
    <dgm:pt modelId="{8FD9672B-558E-4D58-8DE0-D31020FA0C51}">
      <dgm:prSet/>
      <dgm:spPr/>
      <dgm:t>
        <a:bodyPr/>
        <a:lstStyle/>
        <a:p>
          <a:r>
            <a:rPr lang="de-DE"/>
            <a:t>Sprecher Max Muster</a:t>
          </a:r>
        </a:p>
      </dgm:t>
    </dgm:pt>
    <dgm:pt modelId="{E541ACAA-8F0B-4C34-8DDF-6BE02F37F313}" type="parTrans" cxnId="{30D64D2B-DF3F-4A87-959E-8307743DEE41}">
      <dgm:prSet/>
      <dgm:spPr/>
      <dgm:t>
        <a:bodyPr/>
        <a:lstStyle/>
        <a:p>
          <a:endParaRPr lang="de-DE"/>
        </a:p>
      </dgm:t>
    </dgm:pt>
    <dgm:pt modelId="{F8DAEB9C-F507-44ED-A5FA-0005C8A93E35}" type="sibTrans" cxnId="{30D64D2B-DF3F-4A87-959E-8307743DEE41}">
      <dgm:prSet/>
      <dgm:spPr/>
      <dgm:t>
        <a:bodyPr/>
        <a:lstStyle/>
        <a:p>
          <a:endParaRPr lang="de-DE"/>
        </a:p>
      </dgm:t>
    </dgm:pt>
    <dgm:pt modelId="{5C6044A8-1CA9-4A67-B7C3-B938C40AA2D2}">
      <dgm:prSet/>
      <dgm:spPr/>
      <dgm:t>
        <a:bodyPr/>
        <a:lstStyle/>
        <a:p>
          <a:r>
            <a:rPr lang="de-DE"/>
            <a:t>Gastrednerin Sabine Bsp</a:t>
          </a:r>
        </a:p>
      </dgm:t>
    </dgm:pt>
    <dgm:pt modelId="{8BC9CEAC-AF77-4EFD-A4EF-82D1704AA6AD}" type="parTrans" cxnId="{FB963506-56CC-4A07-86D7-240FB9A1A211}">
      <dgm:prSet/>
      <dgm:spPr/>
      <dgm:t>
        <a:bodyPr/>
        <a:lstStyle/>
        <a:p>
          <a:endParaRPr lang="de-DE"/>
        </a:p>
      </dgm:t>
    </dgm:pt>
    <dgm:pt modelId="{D00558AA-2B37-4236-A43F-450ADC3F478D}" type="sibTrans" cxnId="{FB963506-56CC-4A07-86D7-240FB9A1A211}">
      <dgm:prSet/>
      <dgm:spPr/>
      <dgm:t>
        <a:bodyPr/>
        <a:lstStyle/>
        <a:p>
          <a:endParaRPr lang="de-DE"/>
        </a:p>
      </dgm:t>
    </dgm:pt>
    <dgm:pt modelId="{C8192AE3-8599-4A9F-B1AE-A5ECA462E7F6}">
      <dgm:prSet/>
      <dgm:spPr/>
      <dgm:t>
        <a:bodyPr/>
        <a:lstStyle/>
        <a:p>
          <a:r>
            <a:rPr lang="de-DE" dirty="0"/>
            <a:t>Änderung</a:t>
          </a:r>
        </a:p>
      </dgm:t>
    </dgm:pt>
    <dgm:pt modelId="{330999FC-9A16-4F86-AC6D-A61B8381AC08}" type="parTrans" cxnId="{2159BF81-E2A7-4F05-867F-A5E7207535DD}">
      <dgm:prSet/>
      <dgm:spPr/>
      <dgm:t>
        <a:bodyPr/>
        <a:lstStyle/>
        <a:p>
          <a:endParaRPr lang="de-DE"/>
        </a:p>
      </dgm:t>
    </dgm:pt>
    <dgm:pt modelId="{083B938D-66F7-4D12-99FE-82EDC6AC86EC}" type="sibTrans" cxnId="{2159BF81-E2A7-4F05-867F-A5E7207535DD}">
      <dgm:prSet/>
      <dgm:spPr/>
      <dgm:t>
        <a:bodyPr/>
        <a:lstStyle/>
        <a:p>
          <a:endParaRPr lang="de-DE"/>
        </a:p>
      </dgm:t>
    </dgm:pt>
    <dgm:pt modelId="{BA18849D-49D5-4362-887A-1B8782E2B5D6}">
      <dgm:prSet/>
      <dgm:spPr/>
      <dgm:t>
        <a:bodyPr/>
        <a:lstStyle/>
        <a:p>
          <a:r>
            <a:rPr lang="de-DE"/>
            <a:t>TOP</a:t>
          </a:r>
        </a:p>
      </dgm:t>
    </dgm:pt>
    <dgm:pt modelId="{9A048B30-E1E9-4B4A-8861-DCA8AEC0E2C9}" type="parTrans" cxnId="{30292274-D094-408D-A656-D7850E1468C1}">
      <dgm:prSet/>
      <dgm:spPr/>
      <dgm:t>
        <a:bodyPr/>
        <a:lstStyle/>
        <a:p>
          <a:endParaRPr lang="de-DE"/>
        </a:p>
      </dgm:t>
    </dgm:pt>
    <dgm:pt modelId="{DB93A97B-ABC3-46D0-B0B9-F746BBC86A15}" type="sibTrans" cxnId="{30292274-D094-408D-A656-D7850E1468C1}">
      <dgm:prSet/>
      <dgm:spPr/>
      <dgm:t>
        <a:bodyPr/>
        <a:lstStyle/>
        <a:p>
          <a:endParaRPr lang="de-DE"/>
        </a:p>
      </dgm:t>
    </dgm:pt>
    <dgm:pt modelId="{2C195D2B-6F01-4261-BF70-112FD8177C71}">
      <dgm:prSet/>
      <dgm:spPr/>
    </dgm:pt>
    <dgm:pt modelId="{7FEC4008-B5CE-430F-B914-37179FD89D78}" type="parTrans" cxnId="{9F3DD241-743C-425A-89AB-867031D35829}">
      <dgm:prSet/>
      <dgm:spPr/>
      <dgm:t>
        <a:bodyPr/>
        <a:lstStyle/>
        <a:p>
          <a:endParaRPr lang="de-DE"/>
        </a:p>
      </dgm:t>
    </dgm:pt>
    <dgm:pt modelId="{F598AAE1-41ED-4037-9F70-C8029409E080}" type="sibTrans" cxnId="{9F3DD241-743C-425A-89AB-867031D35829}">
      <dgm:prSet/>
      <dgm:spPr/>
      <dgm:t>
        <a:bodyPr/>
        <a:lstStyle/>
        <a:p>
          <a:endParaRPr lang="de-DE"/>
        </a:p>
      </dgm:t>
    </dgm:pt>
    <dgm:pt modelId="{2EE756A1-2A91-4E4D-B324-33051AC0F4C7}">
      <dgm:prSet/>
      <dgm:spPr/>
      <dgm:t>
        <a:bodyPr/>
        <a:lstStyle/>
        <a:p>
          <a:endParaRPr lang="de-DE" dirty="0"/>
        </a:p>
      </dgm:t>
    </dgm:pt>
    <dgm:pt modelId="{24104EBD-27A2-4FC7-9CF5-874030A67CBF}" type="parTrans" cxnId="{1E6EBD58-6DF7-419F-9BB0-0062B59D9AC8}">
      <dgm:prSet/>
      <dgm:spPr/>
      <dgm:t>
        <a:bodyPr/>
        <a:lstStyle/>
        <a:p>
          <a:endParaRPr lang="de-DE"/>
        </a:p>
      </dgm:t>
    </dgm:pt>
    <dgm:pt modelId="{798B3C89-5D0D-402E-BF06-A41BCC95F884}" type="sibTrans" cxnId="{1E6EBD58-6DF7-419F-9BB0-0062B59D9AC8}">
      <dgm:prSet/>
      <dgm:spPr/>
      <dgm:t>
        <a:bodyPr/>
        <a:lstStyle/>
        <a:p>
          <a:endParaRPr lang="de-DE"/>
        </a:p>
      </dgm:t>
    </dgm:pt>
    <dgm:pt modelId="{04D6D583-5806-4D0D-AAD0-5B2A987E84A1}" type="pres">
      <dgm:prSet presAssocID="{BDB34654-6575-4603-96B7-35AB80B3F9C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A379AC1-3788-481E-A98B-B4ECDA1466BF}" type="pres">
      <dgm:prSet presAssocID="{BDB34654-6575-4603-96B7-35AB80B3F9C0}" presName="outerBox" presStyleCnt="0"/>
      <dgm:spPr/>
    </dgm:pt>
    <dgm:pt modelId="{7270B098-E0B7-4DE2-B1CB-C348A70FD109}" type="pres">
      <dgm:prSet presAssocID="{BDB34654-6575-4603-96B7-35AB80B3F9C0}" presName="outerBoxParent" presStyleLbl="node1" presStyleIdx="0" presStyleCnt="3"/>
      <dgm:spPr/>
    </dgm:pt>
    <dgm:pt modelId="{7587F6A4-5180-4A69-B010-778F41B87456}" type="pres">
      <dgm:prSet presAssocID="{BDB34654-6575-4603-96B7-35AB80B3F9C0}" presName="outerBoxChildren" presStyleCnt="0"/>
      <dgm:spPr/>
    </dgm:pt>
    <dgm:pt modelId="{0C11F1CD-AFAA-4186-BF63-E1B0EDFCB7F0}" type="pres">
      <dgm:prSet presAssocID="{8FD9672B-558E-4D58-8DE0-D31020FA0C51}" presName="oChild" presStyleLbl="fgAcc1" presStyleIdx="0" presStyleCnt="3">
        <dgm:presLayoutVars>
          <dgm:bulletEnabled val="1"/>
        </dgm:presLayoutVars>
      </dgm:prSet>
      <dgm:spPr/>
    </dgm:pt>
    <dgm:pt modelId="{1EC4530C-6461-40EF-A1BC-707275E8FB57}" type="pres">
      <dgm:prSet presAssocID="{F8DAEB9C-F507-44ED-A5FA-0005C8A93E35}" presName="outerSibTrans" presStyleCnt="0"/>
      <dgm:spPr/>
    </dgm:pt>
    <dgm:pt modelId="{A04946DA-BEA3-4A6D-8B0E-23687A74DF8D}" type="pres">
      <dgm:prSet presAssocID="{5C6044A8-1CA9-4A67-B7C3-B938C40AA2D2}" presName="oChild" presStyleLbl="fgAcc1" presStyleIdx="1" presStyleCnt="3">
        <dgm:presLayoutVars>
          <dgm:bulletEnabled val="1"/>
        </dgm:presLayoutVars>
      </dgm:prSet>
      <dgm:spPr/>
    </dgm:pt>
    <dgm:pt modelId="{3A89E878-BF90-40D7-B9C4-0C780586F55A}" type="pres">
      <dgm:prSet presAssocID="{BDB34654-6575-4603-96B7-35AB80B3F9C0}" presName="middleBox" presStyleCnt="0"/>
      <dgm:spPr/>
    </dgm:pt>
    <dgm:pt modelId="{F5767264-81B0-446B-B856-D88CDEB66D8F}" type="pres">
      <dgm:prSet presAssocID="{BDB34654-6575-4603-96B7-35AB80B3F9C0}" presName="middleBoxParent" presStyleLbl="node1" presStyleIdx="1" presStyleCnt="3"/>
      <dgm:spPr/>
    </dgm:pt>
    <dgm:pt modelId="{3A2AACC3-E52C-4804-85ED-6DB60155E7A0}" type="pres">
      <dgm:prSet presAssocID="{BDB34654-6575-4603-96B7-35AB80B3F9C0}" presName="middleBoxChildren" presStyleCnt="0"/>
      <dgm:spPr/>
    </dgm:pt>
    <dgm:pt modelId="{2FE8CA38-36A1-4009-945E-9C42B2FF82B1}" type="pres">
      <dgm:prSet presAssocID="{2EE756A1-2A91-4E4D-B324-33051AC0F4C7}" presName="mChild" presStyleLbl="fgAcc1" presStyleIdx="2" presStyleCnt="3">
        <dgm:presLayoutVars>
          <dgm:bulletEnabled val="1"/>
        </dgm:presLayoutVars>
      </dgm:prSet>
      <dgm:spPr/>
    </dgm:pt>
    <dgm:pt modelId="{00BF7A8D-353D-4B04-A1BB-468962EEEE72}" type="pres">
      <dgm:prSet presAssocID="{BDB34654-6575-4603-96B7-35AB80B3F9C0}" presName="centerBox" presStyleCnt="0"/>
      <dgm:spPr/>
    </dgm:pt>
    <dgm:pt modelId="{EA02744F-8136-43E5-897A-707E276CD059}" type="pres">
      <dgm:prSet presAssocID="{BDB34654-6575-4603-96B7-35AB80B3F9C0}" presName="centerBoxParent" presStyleLbl="node1" presStyleIdx="2" presStyleCnt="3"/>
      <dgm:spPr/>
    </dgm:pt>
  </dgm:ptLst>
  <dgm:cxnLst>
    <dgm:cxn modelId="{FB963506-56CC-4A07-86D7-240FB9A1A211}" srcId="{2D7DD753-8A2D-4865-9FE7-5274BA1C6357}" destId="{5C6044A8-1CA9-4A67-B7C3-B938C40AA2D2}" srcOrd="1" destOrd="0" parTransId="{8BC9CEAC-AF77-4EFD-A4EF-82D1704AA6AD}" sibTransId="{D00558AA-2B37-4236-A43F-450ADC3F478D}"/>
    <dgm:cxn modelId="{30D64D2B-DF3F-4A87-959E-8307743DEE41}" srcId="{2D7DD753-8A2D-4865-9FE7-5274BA1C6357}" destId="{8FD9672B-558E-4D58-8DE0-D31020FA0C51}" srcOrd="0" destOrd="0" parTransId="{E541ACAA-8F0B-4C34-8DDF-6BE02F37F313}" sibTransId="{F8DAEB9C-F507-44ED-A5FA-0005C8A93E35}"/>
    <dgm:cxn modelId="{B1B4B32D-C1C8-4E17-A2F1-8BE5F556B984}" type="presOf" srcId="{2D7DD753-8A2D-4865-9FE7-5274BA1C6357}" destId="{7270B098-E0B7-4DE2-B1CB-C348A70FD109}" srcOrd="0" destOrd="0" presId="urn:microsoft.com/office/officeart/2005/8/layout/target2"/>
    <dgm:cxn modelId="{9F3DD241-743C-425A-89AB-867031D35829}" srcId="{BDB34654-6575-4603-96B7-35AB80B3F9C0}" destId="{2C195D2B-6F01-4261-BF70-112FD8177C71}" srcOrd="3" destOrd="0" parTransId="{7FEC4008-B5CE-430F-B914-37179FD89D78}" sibTransId="{F598AAE1-41ED-4037-9F70-C8029409E080}"/>
    <dgm:cxn modelId="{30292274-D094-408D-A656-D7850E1468C1}" srcId="{BDB34654-6575-4603-96B7-35AB80B3F9C0}" destId="{BA18849D-49D5-4362-887A-1B8782E2B5D6}" srcOrd="2" destOrd="0" parTransId="{9A048B30-E1E9-4B4A-8861-DCA8AEC0E2C9}" sibTransId="{DB93A97B-ABC3-46D0-B0B9-F746BBC86A15}"/>
    <dgm:cxn modelId="{3EBBB954-89F4-44A0-B6EE-2EC8126C55A3}" type="presOf" srcId="{8FD9672B-558E-4D58-8DE0-D31020FA0C51}" destId="{0C11F1CD-AFAA-4186-BF63-E1B0EDFCB7F0}" srcOrd="0" destOrd="0" presId="urn:microsoft.com/office/officeart/2005/8/layout/target2"/>
    <dgm:cxn modelId="{B3F45077-2BAB-4A72-9C94-89B30C40D998}" type="presOf" srcId="{2EE756A1-2A91-4E4D-B324-33051AC0F4C7}" destId="{2FE8CA38-36A1-4009-945E-9C42B2FF82B1}" srcOrd="0" destOrd="0" presId="urn:microsoft.com/office/officeart/2005/8/layout/target2"/>
    <dgm:cxn modelId="{1E6EBD58-6DF7-419F-9BB0-0062B59D9AC8}" srcId="{C8192AE3-8599-4A9F-B1AE-A5ECA462E7F6}" destId="{2EE756A1-2A91-4E4D-B324-33051AC0F4C7}" srcOrd="0" destOrd="0" parTransId="{24104EBD-27A2-4FC7-9CF5-874030A67CBF}" sibTransId="{798B3C89-5D0D-402E-BF06-A41BCC95F884}"/>
    <dgm:cxn modelId="{2159BF81-E2A7-4F05-867F-A5E7207535DD}" srcId="{BDB34654-6575-4603-96B7-35AB80B3F9C0}" destId="{C8192AE3-8599-4A9F-B1AE-A5ECA462E7F6}" srcOrd="1" destOrd="0" parTransId="{330999FC-9A16-4F86-AC6D-A61B8381AC08}" sibTransId="{083B938D-66F7-4D12-99FE-82EDC6AC86EC}"/>
    <dgm:cxn modelId="{26642E85-92EC-4FC1-B0FF-C3BC033920A1}" type="presOf" srcId="{BDB34654-6575-4603-96B7-35AB80B3F9C0}" destId="{04D6D583-5806-4D0D-AAD0-5B2A987E84A1}" srcOrd="0" destOrd="0" presId="urn:microsoft.com/office/officeart/2005/8/layout/target2"/>
    <dgm:cxn modelId="{F9F1CC92-C72B-4E62-9696-C20C5DD06FCA}" srcId="{BDB34654-6575-4603-96B7-35AB80B3F9C0}" destId="{2D7DD753-8A2D-4865-9FE7-5274BA1C6357}" srcOrd="0" destOrd="0" parTransId="{E8A1E3E5-6114-4C2F-80E4-4E6777F8507F}" sibTransId="{FAE56FFE-D42A-483D-A186-09C3A291811C}"/>
    <dgm:cxn modelId="{FF0FE194-95B7-4E5B-BADB-498CCD393AB9}" type="presOf" srcId="{5C6044A8-1CA9-4A67-B7C3-B938C40AA2D2}" destId="{A04946DA-BEA3-4A6D-8B0E-23687A74DF8D}" srcOrd="0" destOrd="0" presId="urn:microsoft.com/office/officeart/2005/8/layout/target2"/>
    <dgm:cxn modelId="{7F9257C8-6CBB-494D-9EC1-650F960C084B}" type="presOf" srcId="{BA18849D-49D5-4362-887A-1B8782E2B5D6}" destId="{EA02744F-8136-43E5-897A-707E276CD059}" srcOrd="0" destOrd="0" presId="urn:microsoft.com/office/officeart/2005/8/layout/target2"/>
    <dgm:cxn modelId="{CC9E01DE-CD25-4F8E-96B3-B877CF439184}" type="presOf" srcId="{C8192AE3-8599-4A9F-B1AE-A5ECA462E7F6}" destId="{F5767264-81B0-446B-B856-D88CDEB66D8F}" srcOrd="0" destOrd="0" presId="urn:microsoft.com/office/officeart/2005/8/layout/target2"/>
    <dgm:cxn modelId="{96D684E0-F4C6-4A27-AB8C-B7C78EB673A1}" type="presParOf" srcId="{04D6D583-5806-4D0D-AAD0-5B2A987E84A1}" destId="{AA379AC1-3788-481E-A98B-B4ECDA1466BF}" srcOrd="0" destOrd="0" presId="urn:microsoft.com/office/officeart/2005/8/layout/target2"/>
    <dgm:cxn modelId="{06BCA211-3029-4520-B6D3-F1F337178C34}" type="presParOf" srcId="{AA379AC1-3788-481E-A98B-B4ECDA1466BF}" destId="{7270B098-E0B7-4DE2-B1CB-C348A70FD109}" srcOrd="0" destOrd="0" presId="urn:microsoft.com/office/officeart/2005/8/layout/target2"/>
    <dgm:cxn modelId="{122438D7-D03B-494B-93A7-A40507C46CF6}" type="presParOf" srcId="{AA379AC1-3788-481E-A98B-B4ECDA1466BF}" destId="{7587F6A4-5180-4A69-B010-778F41B87456}" srcOrd="1" destOrd="0" presId="urn:microsoft.com/office/officeart/2005/8/layout/target2"/>
    <dgm:cxn modelId="{2058C4FD-C1DF-4869-80ED-30E1651EA963}" type="presParOf" srcId="{7587F6A4-5180-4A69-B010-778F41B87456}" destId="{0C11F1CD-AFAA-4186-BF63-E1B0EDFCB7F0}" srcOrd="0" destOrd="0" presId="urn:microsoft.com/office/officeart/2005/8/layout/target2"/>
    <dgm:cxn modelId="{D1053726-7E0E-46B1-B5DA-804BE589B96E}" type="presParOf" srcId="{7587F6A4-5180-4A69-B010-778F41B87456}" destId="{1EC4530C-6461-40EF-A1BC-707275E8FB57}" srcOrd="1" destOrd="0" presId="urn:microsoft.com/office/officeart/2005/8/layout/target2"/>
    <dgm:cxn modelId="{65BFAF41-B6FF-4F9C-8A96-423DF2F05C9B}" type="presParOf" srcId="{7587F6A4-5180-4A69-B010-778F41B87456}" destId="{A04946DA-BEA3-4A6D-8B0E-23687A74DF8D}" srcOrd="2" destOrd="0" presId="urn:microsoft.com/office/officeart/2005/8/layout/target2"/>
    <dgm:cxn modelId="{B503E0A1-7F13-4087-9FB0-A3102E003B5E}" type="presParOf" srcId="{04D6D583-5806-4D0D-AAD0-5B2A987E84A1}" destId="{3A89E878-BF90-40D7-B9C4-0C780586F55A}" srcOrd="1" destOrd="0" presId="urn:microsoft.com/office/officeart/2005/8/layout/target2"/>
    <dgm:cxn modelId="{6FA8435F-D246-472D-BDFA-563ED471CAEE}" type="presParOf" srcId="{3A89E878-BF90-40D7-B9C4-0C780586F55A}" destId="{F5767264-81B0-446B-B856-D88CDEB66D8F}" srcOrd="0" destOrd="0" presId="urn:microsoft.com/office/officeart/2005/8/layout/target2"/>
    <dgm:cxn modelId="{BAD9DC44-6803-4FD6-BECB-BC29328C62E7}" type="presParOf" srcId="{3A89E878-BF90-40D7-B9C4-0C780586F55A}" destId="{3A2AACC3-E52C-4804-85ED-6DB60155E7A0}" srcOrd="1" destOrd="0" presId="urn:microsoft.com/office/officeart/2005/8/layout/target2"/>
    <dgm:cxn modelId="{F5052F5E-8C06-4E84-B1A7-070B380311F0}" type="presParOf" srcId="{3A2AACC3-E52C-4804-85ED-6DB60155E7A0}" destId="{2FE8CA38-36A1-4009-945E-9C42B2FF82B1}" srcOrd="0" destOrd="0" presId="urn:microsoft.com/office/officeart/2005/8/layout/target2"/>
    <dgm:cxn modelId="{0C480D09-EA1E-4CC4-9078-9D180F0C1D19}" type="presParOf" srcId="{04D6D583-5806-4D0D-AAD0-5B2A987E84A1}" destId="{00BF7A8D-353D-4B04-A1BB-468962EEEE72}" srcOrd="2" destOrd="0" presId="urn:microsoft.com/office/officeart/2005/8/layout/target2"/>
    <dgm:cxn modelId="{306AB1ED-63A0-4B11-8F9C-184BDF538C29}" type="presParOf" srcId="{00BF7A8D-353D-4B04-A1BB-468962EEEE72}" destId="{EA02744F-8136-43E5-897A-707E276CD059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9044D-4BC1-4609-931D-AE79BE3CDF0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01B4ED4-B298-46F1-AC52-A6E140496B25}">
      <dgm:prSet phldrT="[Text]"/>
      <dgm:spPr/>
      <dgm:t>
        <a:bodyPr/>
        <a:lstStyle/>
        <a:p>
          <a:r>
            <a:rPr lang="de-DE" dirty="0"/>
            <a:t>Ausgaben</a:t>
          </a:r>
        </a:p>
      </dgm:t>
    </dgm:pt>
    <dgm:pt modelId="{2D9600B9-BD7C-4B39-BA04-3E8F7F2228CB}" type="parTrans" cxnId="{C3FC8CF9-75A6-4C26-B509-BE909958C3C2}">
      <dgm:prSet/>
      <dgm:spPr/>
      <dgm:t>
        <a:bodyPr/>
        <a:lstStyle/>
        <a:p>
          <a:endParaRPr lang="de-DE"/>
        </a:p>
      </dgm:t>
    </dgm:pt>
    <dgm:pt modelId="{9A206C8D-19D6-42C0-9075-2B911E5A120D}" type="sibTrans" cxnId="{C3FC8CF9-75A6-4C26-B509-BE909958C3C2}">
      <dgm:prSet/>
      <dgm:spPr/>
      <dgm:t>
        <a:bodyPr/>
        <a:lstStyle/>
        <a:p>
          <a:endParaRPr lang="de-DE"/>
        </a:p>
      </dgm:t>
    </dgm:pt>
    <dgm:pt modelId="{040F960A-FB24-47CC-9B88-963C584A766F}">
      <dgm:prSet phldrT="[Text]"/>
      <dgm:spPr/>
      <dgm:t>
        <a:bodyPr/>
        <a:lstStyle/>
        <a:p>
          <a:r>
            <a:rPr lang="de-DE" dirty="0"/>
            <a:t>Benzin</a:t>
          </a:r>
        </a:p>
      </dgm:t>
    </dgm:pt>
    <dgm:pt modelId="{CA66AAA4-78B1-4606-8FD4-FFAB05C67FB1}" type="parTrans" cxnId="{9D8AF3D3-E7F7-4D07-BC8F-53B023FBB15C}">
      <dgm:prSet/>
      <dgm:spPr/>
      <dgm:t>
        <a:bodyPr/>
        <a:lstStyle/>
        <a:p>
          <a:endParaRPr lang="de-DE"/>
        </a:p>
      </dgm:t>
    </dgm:pt>
    <dgm:pt modelId="{5CF8F32E-A161-422F-8DE5-5AD7E4847344}" type="sibTrans" cxnId="{9D8AF3D3-E7F7-4D07-BC8F-53B023FBB15C}">
      <dgm:prSet/>
      <dgm:spPr/>
      <dgm:t>
        <a:bodyPr/>
        <a:lstStyle/>
        <a:p>
          <a:endParaRPr lang="de-DE"/>
        </a:p>
      </dgm:t>
    </dgm:pt>
    <dgm:pt modelId="{1722AF9D-C2D2-4B64-862F-C5953F951F1B}">
      <dgm:prSet phldrT="[Text]"/>
      <dgm:spPr/>
      <dgm:t>
        <a:bodyPr/>
        <a:lstStyle/>
        <a:p>
          <a:r>
            <a:rPr lang="de-DE" dirty="0"/>
            <a:t>Wartung</a:t>
          </a:r>
        </a:p>
      </dgm:t>
    </dgm:pt>
    <dgm:pt modelId="{0B99C90B-07F1-4E73-8987-705C60CEFBD8}" type="parTrans" cxnId="{2BCC5280-E914-4DB1-B16D-B0514F3AD1E0}">
      <dgm:prSet/>
      <dgm:spPr/>
      <dgm:t>
        <a:bodyPr/>
        <a:lstStyle/>
        <a:p>
          <a:endParaRPr lang="de-DE"/>
        </a:p>
      </dgm:t>
    </dgm:pt>
    <dgm:pt modelId="{C98BD3AE-A903-41E8-90F3-2A3CCB464E6A}" type="sibTrans" cxnId="{2BCC5280-E914-4DB1-B16D-B0514F3AD1E0}">
      <dgm:prSet/>
      <dgm:spPr/>
      <dgm:t>
        <a:bodyPr/>
        <a:lstStyle/>
        <a:p>
          <a:endParaRPr lang="de-DE"/>
        </a:p>
      </dgm:t>
    </dgm:pt>
    <dgm:pt modelId="{B30EABD4-8DBD-4CB1-9BF4-3ACF3293D829}">
      <dgm:prSet phldrT="[Text]"/>
      <dgm:spPr/>
      <dgm:t>
        <a:bodyPr/>
        <a:lstStyle/>
        <a:p>
          <a:r>
            <a:rPr lang="de-DE" dirty="0"/>
            <a:t>Einnahmen</a:t>
          </a:r>
        </a:p>
      </dgm:t>
    </dgm:pt>
    <dgm:pt modelId="{892545C3-159F-45E4-8E3D-6C52AF4B90CD}" type="parTrans" cxnId="{8CB80623-C395-41BE-8F9A-5DF8A0D28E99}">
      <dgm:prSet/>
      <dgm:spPr/>
      <dgm:t>
        <a:bodyPr/>
        <a:lstStyle/>
        <a:p>
          <a:endParaRPr lang="de-DE"/>
        </a:p>
      </dgm:t>
    </dgm:pt>
    <dgm:pt modelId="{87FC7F41-07BB-4459-BF72-C2038BE653F2}" type="sibTrans" cxnId="{8CB80623-C395-41BE-8F9A-5DF8A0D28E99}">
      <dgm:prSet/>
      <dgm:spPr/>
      <dgm:t>
        <a:bodyPr/>
        <a:lstStyle/>
        <a:p>
          <a:endParaRPr lang="de-DE"/>
        </a:p>
      </dgm:t>
    </dgm:pt>
    <dgm:pt modelId="{EBEFA0F5-7678-447E-B92C-1A1E02F989B2}">
      <dgm:prSet phldrT="[Text]"/>
      <dgm:spPr/>
      <dgm:t>
        <a:bodyPr/>
        <a:lstStyle/>
        <a:p>
          <a:r>
            <a:rPr lang="de-DE" dirty="0"/>
            <a:t>Imbissverkauf</a:t>
          </a:r>
        </a:p>
      </dgm:t>
    </dgm:pt>
    <dgm:pt modelId="{B052449F-D338-4182-9726-D9ED854AE7BE}" type="parTrans" cxnId="{19FE3B33-EA92-4FC8-9787-E642FB8CB6FF}">
      <dgm:prSet/>
      <dgm:spPr/>
      <dgm:t>
        <a:bodyPr/>
        <a:lstStyle/>
        <a:p>
          <a:endParaRPr lang="de-DE"/>
        </a:p>
      </dgm:t>
    </dgm:pt>
    <dgm:pt modelId="{6FF00854-0513-4E56-914E-41296A06C780}" type="sibTrans" cxnId="{19FE3B33-EA92-4FC8-9787-E642FB8CB6FF}">
      <dgm:prSet/>
      <dgm:spPr/>
      <dgm:t>
        <a:bodyPr/>
        <a:lstStyle/>
        <a:p>
          <a:endParaRPr lang="de-DE"/>
        </a:p>
      </dgm:t>
    </dgm:pt>
    <dgm:pt modelId="{DCF2B254-831E-4C8B-95A1-6BA7851CCED0}">
      <dgm:prSet phldrT="[Text]" phldr="1"/>
      <dgm:spPr/>
      <dgm:t>
        <a:bodyPr/>
        <a:lstStyle/>
        <a:p>
          <a:endParaRPr lang="de-DE" dirty="0"/>
        </a:p>
      </dgm:t>
    </dgm:pt>
    <dgm:pt modelId="{45EAEE76-B5D5-49B9-AE0D-9BEAE17A626F}" type="parTrans" cxnId="{F87851F7-BF38-465B-9A28-6B0D860FF493}">
      <dgm:prSet/>
      <dgm:spPr/>
      <dgm:t>
        <a:bodyPr/>
        <a:lstStyle/>
        <a:p>
          <a:endParaRPr lang="de-DE"/>
        </a:p>
      </dgm:t>
    </dgm:pt>
    <dgm:pt modelId="{EA53042C-C5B2-46E9-9832-8AF4A9A97832}" type="sibTrans" cxnId="{F87851F7-BF38-465B-9A28-6B0D860FF493}">
      <dgm:prSet/>
      <dgm:spPr/>
      <dgm:t>
        <a:bodyPr/>
        <a:lstStyle/>
        <a:p>
          <a:endParaRPr lang="de-DE"/>
        </a:p>
      </dgm:t>
    </dgm:pt>
    <dgm:pt modelId="{ED80C5F5-1AC3-4F88-827E-9EC2880A0C6C}">
      <dgm:prSet phldrT="[Text]"/>
      <dgm:spPr/>
      <dgm:t>
        <a:bodyPr/>
        <a:lstStyle/>
        <a:p>
          <a:endParaRPr lang="de-DE" dirty="0"/>
        </a:p>
      </dgm:t>
    </dgm:pt>
    <dgm:pt modelId="{1BF10413-D10C-41FB-8AC0-AA46C579E58A}" type="parTrans" cxnId="{1ACBB778-6025-4C9F-B73A-C7322C9CCB09}">
      <dgm:prSet/>
      <dgm:spPr/>
    </dgm:pt>
    <dgm:pt modelId="{7ACB9A44-DD6C-474D-A367-A871BCC48735}" type="sibTrans" cxnId="{1ACBB778-6025-4C9F-B73A-C7322C9CCB09}">
      <dgm:prSet/>
      <dgm:spPr/>
    </dgm:pt>
    <dgm:pt modelId="{62A495EE-54F4-42BC-81F2-A88AE56D3F02}">
      <dgm:prSet phldrT="[Text]"/>
      <dgm:spPr/>
      <dgm:t>
        <a:bodyPr/>
        <a:lstStyle/>
        <a:p>
          <a:endParaRPr lang="de-DE" dirty="0"/>
        </a:p>
      </dgm:t>
    </dgm:pt>
    <dgm:pt modelId="{D56CDCA0-76B0-4969-AFCF-1217DC26CA35}" type="parTrans" cxnId="{74DC70BD-4082-4A0F-A515-E02C7EE199A4}">
      <dgm:prSet/>
      <dgm:spPr/>
    </dgm:pt>
    <dgm:pt modelId="{44DA9E23-3CA8-4D59-AB54-20153C5A23E4}" type="sibTrans" cxnId="{74DC70BD-4082-4A0F-A515-E02C7EE199A4}">
      <dgm:prSet/>
      <dgm:spPr/>
    </dgm:pt>
    <dgm:pt modelId="{DDBDBCA9-74E1-4C35-8B72-DE94728C6ECB}">
      <dgm:prSet phldrT="[Text]"/>
      <dgm:spPr/>
      <dgm:t>
        <a:bodyPr/>
        <a:lstStyle/>
        <a:p>
          <a:endParaRPr lang="de-DE" dirty="0"/>
        </a:p>
      </dgm:t>
    </dgm:pt>
    <dgm:pt modelId="{7AD39582-2D34-424E-9797-077DF3F4E17C}" type="parTrans" cxnId="{74B9EFAE-FF92-4DAA-B600-096C9BD9B22F}">
      <dgm:prSet/>
      <dgm:spPr/>
    </dgm:pt>
    <dgm:pt modelId="{A60B7E76-D0D0-4B9D-A722-CC767318D408}" type="sibTrans" cxnId="{74B9EFAE-FF92-4DAA-B600-096C9BD9B22F}">
      <dgm:prSet/>
      <dgm:spPr/>
    </dgm:pt>
    <dgm:pt modelId="{F768850F-59B9-47E4-A607-B7414AAFC008}" type="pres">
      <dgm:prSet presAssocID="{93E9044D-4BC1-4609-931D-AE79BE3CDF0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20D2011-4E12-475D-8C4E-A06B5F9ECDE3}" type="pres">
      <dgm:prSet presAssocID="{93E9044D-4BC1-4609-931D-AE79BE3CDF02}" presName="dummyMaxCanvas" presStyleCnt="0"/>
      <dgm:spPr/>
    </dgm:pt>
    <dgm:pt modelId="{F3785AC0-81C5-4C05-AEE8-6AFBFA778AEB}" type="pres">
      <dgm:prSet presAssocID="{93E9044D-4BC1-4609-931D-AE79BE3CDF02}" presName="parentComposite" presStyleCnt="0"/>
      <dgm:spPr/>
    </dgm:pt>
    <dgm:pt modelId="{995490FF-F8D5-4E06-AA15-C3D6782D7BBA}" type="pres">
      <dgm:prSet presAssocID="{93E9044D-4BC1-4609-931D-AE79BE3CDF02}" presName="parent1" presStyleLbl="alignAccFollowNode1" presStyleIdx="0" presStyleCnt="4">
        <dgm:presLayoutVars>
          <dgm:chMax val="4"/>
        </dgm:presLayoutVars>
      </dgm:prSet>
      <dgm:spPr/>
    </dgm:pt>
    <dgm:pt modelId="{18181944-7F87-46E5-A502-C6CF9F7FADC6}" type="pres">
      <dgm:prSet presAssocID="{93E9044D-4BC1-4609-931D-AE79BE3CDF02}" presName="parent2" presStyleLbl="alignAccFollowNode1" presStyleIdx="1" presStyleCnt="4">
        <dgm:presLayoutVars>
          <dgm:chMax val="4"/>
        </dgm:presLayoutVars>
      </dgm:prSet>
      <dgm:spPr/>
    </dgm:pt>
    <dgm:pt modelId="{9F097E69-2390-4BED-9022-23190F216B80}" type="pres">
      <dgm:prSet presAssocID="{93E9044D-4BC1-4609-931D-AE79BE3CDF02}" presName="childrenComposite" presStyleCnt="0"/>
      <dgm:spPr/>
    </dgm:pt>
    <dgm:pt modelId="{AC78314A-1B50-4983-916A-8513244190E2}" type="pres">
      <dgm:prSet presAssocID="{93E9044D-4BC1-4609-931D-AE79BE3CDF02}" presName="dummyMaxCanvas_ChildArea" presStyleCnt="0"/>
      <dgm:spPr/>
    </dgm:pt>
    <dgm:pt modelId="{588D6A8F-584C-472F-B2AE-B69E7FDF295A}" type="pres">
      <dgm:prSet presAssocID="{93E9044D-4BC1-4609-931D-AE79BE3CDF02}" presName="fulcrum" presStyleLbl="alignAccFollowNode1" presStyleIdx="2" presStyleCnt="4"/>
      <dgm:spPr/>
    </dgm:pt>
    <dgm:pt modelId="{CD52FED6-D501-4A00-B6AE-2C2A602B4034}" type="pres">
      <dgm:prSet presAssocID="{93E9044D-4BC1-4609-931D-AE79BE3CDF02}" presName="balance_34" presStyleLbl="alignAccFollowNode1" presStyleIdx="3" presStyleCnt="4">
        <dgm:presLayoutVars>
          <dgm:bulletEnabled val="1"/>
        </dgm:presLayoutVars>
      </dgm:prSet>
      <dgm:spPr/>
    </dgm:pt>
    <dgm:pt modelId="{62FEB583-620D-4C5C-9AFC-1B56F44003DD}" type="pres">
      <dgm:prSet presAssocID="{93E9044D-4BC1-4609-931D-AE79BE3CDF02}" presName="right_34_1" presStyleLbl="node1" presStyleIdx="0" presStyleCnt="7">
        <dgm:presLayoutVars>
          <dgm:bulletEnabled val="1"/>
        </dgm:presLayoutVars>
      </dgm:prSet>
      <dgm:spPr/>
    </dgm:pt>
    <dgm:pt modelId="{D18181F9-94A5-4961-921C-C74E16D6E4CB}" type="pres">
      <dgm:prSet presAssocID="{93E9044D-4BC1-4609-931D-AE79BE3CDF02}" presName="right_34_2" presStyleLbl="node1" presStyleIdx="1" presStyleCnt="7">
        <dgm:presLayoutVars>
          <dgm:bulletEnabled val="1"/>
        </dgm:presLayoutVars>
      </dgm:prSet>
      <dgm:spPr/>
    </dgm:pt>
    <dgm:pt modelId="{E5E04D9B-C400-4FCB-8CAA-2C4C34162C9E}" type="pres">
      <dgm:prSet presAssocID="{93E9044D-4BC1-4609-931D-AE79BE3CDF02}" presName="right_34_3" presStyleLbl="node1" presStyleIdx="2" presStyleCnt="7">
        <dgm:presLayoutVars>
          <dgm:bulletEnabled val="1"/>
        </dgm:presLayoutVars>
      </dgm:prSet>
      <dgm:spPr/>
    </dgm:pt>
    <dgm:pt modelId="{54CF89DB-B9B1-4808-9DD1-B1337CE47221}" type="pres">
      <dgm:prSet presAssocID="{93E9044D-4BC1-4609-931D-AE79BE3CDF02}" presName="right_34_4" presStyleLbl="node1" presStyleIdx="3" presStyleCnt="7">
        <dgm:presLayoutVars>
          <dgm:bulletEnabled val="1"/>
        </dgm:presLayoutVars>
      </dgm:prSet>
      <dgm:spPr/>
    </dgm:pt>
    <dgm:pt modelId="{0EA294D2-7392-45C6-B893-CDA1F415686B}" type="pres">
      <dgm:prSet presAssocID="{93E9044D-4BC1-4609-931D-AE79BE3CDF02}" presName="left_34_1" presStyleLbl="node1" presStyleIdx="4" presStyleCnt="7">
        <dgm:presLayoutVars>
          <dgm:bulletEnabled val="1"/>
        </dgm:presLayoutVars>
      </dgm:prSet>
      <dgm:spPr/>
    </dgm:pt>
    <dgm:pt modelId="{2F3B7313-62F9-46BE-AD35-F1CF4A18471E}" type="pres">
      <dgm:prSet presAssocID="{93E9044D-4BC1-4609-931D-AE79BE3CDF02}" presName="left_34_2" presStyleLbl="node1" presStyleIdx="5" presStyleCnt="7">
        <dgm:presLayoutVars>
          <dgm:bulletEnabled val="1"/>
        </dgm:presLayoutVars>
      </dgm:prSet>
      <dgm:spPr/>
    </dgm:pt>
    <dgm:pt modelId="{DE7CC910-33BE-4267-B247-530A1254EBC3}" type="pres">
      <dgm:prSet presAssocID="{93E9044D-4BC1-4609-931D-AE79BE3CDF02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E9E7B614-CCD7-4D9B-8E39-1144B7C6CC60}" type="presOf" srcId="{93E9044D-4BC1-4609-931D-AE79BE3CDF02}" destId="{F768850F-59B9-47E4-A607-B7414AAFC008}" srcOrd="0" destOrd="0" presId="urn:microsoft.com/office/officeart/2005/8/layout/balance1"/>
    <dgm:cxn modelId="{EA5DCB22-47DB-4DA5-8138-3E2F48F79ABA}" type="presOf" srcId="{62A495EE-54F4-42BC-81F2-A88AE56D3F02}" destId="{54CF89DB-B9B1-4808-9DD1-B1337CE47221}" srcOrd="0" destOrd="0" presId="urn:microsoft.com/office/officeart/2005/8/layout/balance1"/>
    <dgm:cxn modelId="{8CB80623-C395-41BE-8F9A-5DF8A0D28E99}" srcId="{93E9044D-4BC1-4609-931D-AE79BE3CDF02}" destId="{B30EABD4-8DBD-4CB1-9BF4-3ACF3293D829}" srcOrd="1" destOrd="0" parTransId="{892545C3-159F-45E4-8E3D-6C52AF4B90CD}" sibTransId="{87FC7F41-07BB-4459-BF72-C2038BE653F2}"/>
    <dgm:cxn modelId="{7A58542C-0FFF-47D2-B8EE-2ACF17973B74}" type="presOf" srcId="{EBEFA0F5-7678-447E-B92C-1A1E02F989B2}" destId="{62FEB583-620D-4C5C-9AFC-1B56F44003DD}" srcOrd="0" destOrd="0" presId="urn:microsoft.com/office/officeart/2005/8/layout/balance1"/>
    <dgm:cxn modelId="{19FE3B33-EA92-4FC8-9787-E642FB8CB6FF}" srcId="{B30EABD4-8DBD-4CB1-9BF4-3ACF3293D829}" destId="{EBEFA0F5-7678-447E-B92C-1A1E02F989B2}" srcOrd="0" destOrd="0" parTransId="{B052449F-D338-4182-9726-D9ED854AE7BE}" sibTransId="{6FF00854-0513-4E56-914E-41296A06C780}"/>
    <dgm:cxn modelId="{4B779C5F-0F4A-46FA-8F67-44018240DC3D}" type="presOf" srcId="{040F960A-FB24-47CC-9B88-963C584A766F}" destId="{0EA294D2-7392-45C6-B893-CDA1F415686B}" srcOrd="0" destOrd="0" presId="urn:microsoft.com/office/officeart/2005/8/layout/balance1"/>
    <dgm:cxn modelId="{1ACBB778-6025-4C9F-B73A-C7322C9CCB09}" srcId="{501B4ED4-B298-46F1-AC52-A6E140496B25}" destId="{ED80C5F5-1AC3-4F88-827E-9EC2880A0C6C}" srcOrd="2" destOrd="0" parTransId="{1BF10413-D10C-41FB-8AC0-AA46C579E58A}" sibTransId="{7ACB9A44-DD6C-474D-A367-A871BCC48735}"/>
    <dgm:cxn modelId="{2BCC5280-E914-4DB1-B16D-B0514F3AD1E0}" srcId="{501B4ED4-B298-46F1-AC52-A6E140496B25}" destId="{1722AF9D-C2D2-4B64-862F-C5953F951F1B}" srcOrd="1" destOrd="0" parTransId="{0B99C90B-07F1-4E73-8987-705C60CEFBD8}" sibTransId="{C98BD3AE-A903-41E8-90F3-2A3CCB464E6A}"/>
    <dgm:cxn modelId="{4DECFFA4-7754-4D09-8D61-38D9FC18682B}" type="presOf" srcId="{DDBDBCA9-74E1-4C35-8B72-DE94728C6ECB}" destId="{E5E04D9B-C400-4FCB-8CAA-2C4C34162C9E}" srcOrd="0" destOrd="0" presId="urn:microsoft.com/office/officeart/2005/8/layout/balance1"/>
    <dgm:cxn modelId="{74B9EFAE-FF92-4DAA-B600-096C9BD9B22F}" srcId="{B30EABD4-8DBD-4CB1-9BF4-3ACF3293D829}" destId="{DDBDBCA9-74E1-4C35-8B72-DE94728C6ECB}" srcOrd="2" destOrd="0" parTransId="{7AD39582-2D34-424E-9797-077DF3F4E17C}" sibTransId="{A60B7E76-D0D0-4B9D-A722-CC767318D408}"/>
    <dgm:cxn modelId="{172661B0-4618-4106-8AE1-C80CD3F0A5EC}" type="presOf" srcId="{1722AF9D-C2D2-4B64-862F-C5953F951F1B}" destId="{2F3B7313-62F9-46BE-AD35-F1CF4A18471E}" srcOrd="0" destOrd="0" presId="urn:microsoft.com/office/officeart/2005/8/layout/balance1"/>
    <dgm:cxn modelId="{74DC70BD-4082-4A0F-A515-E02C7EE199A4}" srcId="{B30EABD4-8DBD-4CB1-9BF4-3ACF3293D829}" destId="{62A495EE-54F4-42BC-81F2-A88AE56D3F02}" srcOrd="3" destOrd="0" parTransId="{D56CDCA0-76B0-4969-AFCF-1217DC26CA35}" sibTransId="{44DA9E23-3CA8-4D59-AB54-20153C5A23E4}"/>
    <dgm:cxn modelId="{693CB1BE-01F3-4256-A949-D4CE21679B39}" type="presOf" srcId="{501B4ED4-B298-46F1-AC52-A6E140496B25}" destId="{995490FF-F8D5-4E06-AA15-C3D6782D7BBA}" srcOrd="0" destOrd="0" presId="urn:microsoft.com/office/officeart/2005/8/layout/balance1"/>
    <dgm:cxn modelId="{E566B8BE-BA2D-4155-A17D-185694D6821E}" type="presOf" srcId="{DCF2B254-831E-4C8B-95A1-6BA7851CCED0}" destId="{D18181F9-94A5-4961-921C-C74E16D6E4CB}" srcOrd="0" destOrd="0" presId="urn:microsoft.com/office/officeart/2005/8/layout/balance1"/>
    <dgm:cxn modelId="{9D8AF3D3-E7F7-4D07-BC8F-53B023FBB15C}" srcId="{501B4ED4-B298-46F1-AC52-A6E140496B25}" destId="{040F960A-FB24-47CC-9B88-963C584A766F}" srcOrd="0" destOrd="0" parTransId="{CA66AAA4-78B1-4606-8FD4-FFAB05C67FB1}" sibTransId="{5CF8F32E-A161-422F-8DE5-5AD7E4847344}"/>
    <dgm:cxn modelId="{EE1FACDF-9A68-45D5-B499-3AAFB86C5A47}" type="presOf" srcId="{ED80C5F5-1AC3-4F88-827E-9EC2880A0C6C}" destId="{DE7CC910-33BE-4267-B247-530A1254EBC3}" srcOrd="0" destOrd="0" presId="urn:microsoft.com/office/officeart/2005/8/layout/balance1"/>
    <dgm:cxn modelId="{25BE87ED-F4F9-4E11-8FA1-BA590D0EF401}" type="presOf" srcId="{B30EABD4-8DBD-4CB1-9BF4-3ACF3293D829}" destId="{18181944-7F87-46E5-A502-C6CF9F7FADC6}" srcOrd="0" destOrd="0" presId="urn:microsoft.com/office/officeart/2005/8/layout/balance1"/>
    <dgm:cxn modelId="{F87851F7-BF38-465B-9A28-6B0D860FF493}" srcId="{B30EABD4-8DBD-4CB1-9BF4-3ACF3293D829}" destId="{DCF2B254-831E-4C8B-95A1-6BA7851CCED0}" srcOrd="1" destOrd="0" parTransId="{45EAEE76-B5D5-49B9-AE0D-9BEAE17A626F}" sibTransId="{EA53042C-C5B2-46E9-9832-8AF4A9A97832}"/>
    <dgm:cxn modelId="{C3FC8CF9-75A6-4C26-B509-BE909958C3C2}" srcId="{93E9044D-4BC1-4609-931D-AE79BE3CDF02}" destId="{501B4ED4-B298-46F1-AC52-A6E140496B25}" srcOrd="0" destOrd="0" parTransId="{2D9600B9-BD7C-4B39-BA04-3E8F7F2228CB}" sibTransId="{9A206C8D-19D6-42C0-9075-2B911E5A120D}"/>
    <dgm:cxn modelId="{9D4D5BA4-155C-4C8D-9FA0-366EA9B0E54B}" type="presParOf" srcId="{F768850F-59B9-47E4-A607-B7414AAFC008}" destId="{620D2011-4E12-475D-8C4E-A06B5F9ECDE3}" srcOrd="0" destOrd="0" presId="urn:microsoft.com/office/officeart/2005/8/layout/balance1"/>
    <dgm:cxn modelId="{8E34D085-3D52-46B4-B8AC-60DC1A180074}" type="presParOf" srcId="{F768850F-59B9-47E4-A607-B7414AAFC008}" destId="{F3785AC0-81C5-4C05-AEE8-6AFBFA778AEB}" srcOrd="1" destOrd="0" presId="urn:microsoft.com/office/officeart/2005/8/layout/balance1"/>
    <dgm:cxn modelId="{9B0A28DA-ADF9-4B74-915E-5FBF8CB7D110}" type="presParOf" srcId="{F3785AC0-81C5-4C05-AEE8-6AFBFA778AEB}" destId="{995490FF-F8D5-4E06-AA15-C3D6782D7BBA}" srcOrd="0" destOrd="0" presId="urn:microsoft.com/office/officeart/2005/8/layout/balance1"/>
    <dgm:cxn modelId="{FACCFC60-A381-4DB2-B4FB-39586B3CDCD7}" type="presParOf" srcId="{F3785AC0-81C5-4C05-AEE8-6AFBFA778AEB}" destId="{18181944-7F87-46E5-A502-C6CF9F7FADC6}" srcOrd="1" destOrd="0" presId="urn:microsoft.com/office/officeart/2005/8/layout/balance1"/>
    <dgm:cxn modelId="{F52D58E9-6EC4-438C-B767-940AB4F08959}" type="presParOf" srcId="{F768850F-59B9-47E4-A607-B7414AAFC008}" destId="{9F097E69-2390-4BED-9022-23190F216B80}" srcOrd="2" destOrd="0" presId="urn:microsoft.com/office/officeart/2005/8/layout/balance1"/>
    <dgm:cxn modelId="{5E650691-43E4-46B6-AB9D-8B88D01E3189}" type="presParOf" srcId="{9F097E69-2390-4BED-9022-23190F216B80}" destId="{AC78314A-1B50-4983-916A-8513244190E2}" srcOrd="0" destOrd="0" presId="urn:microsoft.com/office/officeart/2005/8/layout/balance1"/>
    <dgm:cxn modelId="{90BBEE6A-BD19-4D50-999E-6C7C36B873D3}" type="presParOf" srcId="{9F097E69-2390-4BED-9022-23190F216B80}" destId="{588D6A8F-584C-472F-B2AE-B69E7FDF295A}" srcOrd="1" destOrd="0" presId="urn:microsoft.com/office/officeart/2005/8/layout/balance1"/>
    <dgm:cxn modelId="{5C71C4B4-BC82-4B31-9B82-169918E7C38B}" type="presParOf" srcId="{9F097E69-2390-4BED-9022-23190F216B80}" destId="{CD52FED6-D501-4A00-B6AE-2C2A602B4034}" srcOrd="2" destOrd="0" presId="urn:microsoft.com/office/officeart/2005/8/layout/balance1"/>
    <dgm:cxn modelId="{980EA3D3-4B0C-4DAD-A3D6-9BD60789F075}" type="presParOf" srcId="{9F097E69-2390-4BED-9022-23190F216B80}" destId="{62FEB583-620D-4C5C-9AFC-1B56F44003DD}" srcOrd="3" destOrd="0" presId="urn:microsoft.com/office/officeart/2005/8/layout/balance1"/>
    <dgm:cxn modelId="{F7E8264E-1146-4A58-9F73-08C20389C018}" type="presParOf" srcId="{9F097E69-2390-4BED-9022-23190F216B80}" destId="{D18181F9-94A5-4961-921C-C74E16D6E4CB}" srcOrd="4" destOrd="0" presId="urn:microsoft.com/office/officeart/2005/8/layout/balance1"/>
    <dgm:cxn modelId="{9D12288A-2351-400C-8B5D-1A8F561C44FB}" type="presParOf" srcId="{9F097E69-2390-4BED-9022-23190F216B80}" destId="{E5E04D9B-C400-4FCB-8CAA-2C4C34162C9E}" srcOrd="5" destOrd="0" presId="urn:microsoft.com/office/officeart/2005/8/layout/balance1"/>
    <dgm:cxn modelId="{CBBB25BA-0C4F-4676-B287-5851F116186C}" type="presParOf" srcId="{9F097E69-2390-4BED-9022-23190F216B80}" destId="{54CF89DB-B9B1-4808-9DD1-B1337CE47221}" srcOrd="6" destOrd="0" presId="urn:microsoft.com/office/officeart/2005/8/layout/balance1"/>
    <dgm:cxn modelId="{C394C5E0-2CFE-4794-939F-13B4EAC4B6E2}" type="presParOf" srcId="{9F097E69-2390-4BED-9022-23190F216B80}" destId="{0EA294D2-7392-45C6-B893-CDA1F415686B}" srcOrd="7" destOrd="0" presId="urn:microsoft.com/office/officeart/2005/8/layout/balance1"/>
    <dgm:cxn modelId="{A92DDF68-23D0-4D3F-B8AD-B0163A8C35D9}" type="presParOf" srcId="{9F097E69-2390-4BED-9022-23190F216B80}" destId="{2F3B7313-62F9-46BE-AD35-F1CF4A18471E}" srcOrd="8" destOrd="0" presId="urn:microsoft.com/office/officeart/2005/8/layout/balance1"/>
    <dgm:cxn modelId="{E9857355-1D89-4EC4-828D-E588EA54BC51}" type="presParOf" srcId="{9F097E69-2390-4BED-9022-23190F216B80}" destId="{DE7CC910-33BE-4267-B247-530A1254EBC3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E1AA1E-43D4-495A-9022-39DD845DEFC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563897C-94A1-4676-89BC-A999AD23A440}">
      <dgm:prSet phldrT="[Text]"/>
      <dgm:spPr/>
      <dgm:t>
        <a:bodyPr/>
        <a:lstStyle/>
        <a:p>
          <a:r>
            <a:rPr lang="de-DE" dirty="0"/>
            <a:t>Flugverhalten</a:t>
          </a:r>
        </a:p>
      </dgm:t>
    </dgm:pt>
    <dgm:pt modelId="{3C199133-2D89-48B4-918F-CB305F24F096}" type="parTrans" cxnId="{4DC61D90-3E76-43D0-A9D4-9B5EF34B4022}">
      <dgm:prSet/>
      <dgm:spPr/>
      <dgm:t>
        <a:bodyPr/>
        <a:lstStyle/>
        <a:p>
          <a:endParaRPr lang="de-DE"/>
        </a:p>
      </dgm:t>
    </dgm:pt>
    <dgm:pt modelId="{586CDD93-242B-48B2-961B-B43254FA622C}" type="sibTrans" cxnId="{4DC61D90-3E76-43D0-A9D4-9B5EF34B402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Ein Bild, das Vogel, draußen, Berg, fliegend enthält.&#10;&#10;Automatisch generierte Beschreibung">
            <a:extLst>
              <a:ext uri="{FF2B5EF4-FFF2-40B4-BE49-F238E27FC236}">
                <a16:creationId xmlns:a16="http://schemas.microsoft.com/office/drawing/2014/main" id="{8ACC1464-3646-4ABD-9E5F-06CD08940882}"/>
              </a:ext>
            </a:extLst>
          </dgm14:cNvPr>
        </a:ext>
      </dgm:extLst>
    </dgm:pt>
    <dgm:pt modelId="{1F5CE407-38B1-4805-AEA2-0ADF802F5DFA}">
      <dgm:prSet phldrT="[Text]"/>
      <dgm:spPr/>
      <dgm:t>
        <a:bodyPr/>
        <a:lstStyle/>
        <a:p>
          <a:r>
            <a:rPr lang="de-DE" dirty="0"/>
            <a:t>Federn</a:t>
          </a:r>
        </a:p>
      </dgm:t>
    </dgm:pt>
    <dgm:pt modelId="{1ABDAF4A-5492-47F7-98AB-1624A7760A68}" type="parTrans" cxnId="{24B79E80-866D-4B9B-98C6-515FE6DBD674}">
      <dgm:prSet/>
      <dgm:spPr/>
    </dgm:pt>
    <dgm:pt modelId="{48015D26-06D4-495C-AEC1-076B7D6693C3}" type="sibTrans" cxnId="{24B79E80-866D-4B9B-98C6-515FE6DBD674}">
      <dgm:prSet/>
      <dgm:spPr>
        <a:blipFill>
          <a:blip xmlns:r="http://schemas.openxmlformats.org/officeDocument/2006/relationships" r:embed="rId2"/>
          <a:srcRect/>
          <a:stretch>
            <a:fillRect l="-30000" r="-30000"/>
          </a:stretch>
        </a:blipFill>
      </dgm:spPr>
      <dgm:t>
        <a:bodyPr/>
        <a:lstStyle/>
        <a:p>
          <a:endParaRPr lang="de-DE"/>
        </a:p>
      </dgm:t>
    </dgm:pt>
    <dgm:pt modelId="{75F5F186-8974-4A15-843F-91954E8FF2C9}">
      <dgm:prSet phldrT="[Text]"/>
      <dgm:spPr/>
      <dgm:t>
        <a:bodyPr/>
        <a:lstStyle/>
        <a:p>
          <a:r>
            <a:rPr lang="de-DE" dirty="0"/>
            <a:t>Sicht von oben</a:t>
          </a:r>
        </a:p>
      </dgm:t>
    </dgm:pt>
    <dgm:pt modelId="{2F67C6A5-283D-46C8-8AA6-AC67352B3A1C}" type="parTrans" cxnId="{5CB341A4-8FE4-4D4C-A9AA-C8A365FFADC2}">
      <dgm:prSet/>
      <dgm:spPr/>
    </dgm:pt>
    <dgm:pt modelId="{4F8129D0-6422-493D-B24E-C1989EF879D4}" type="sibTrans" cxnId="{5CB341A4-8FE4-4D4C-A9AA-C8A365FFADC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de-DE"/>
        </a:p>
      </dgm:t>
    </dgm:pt>
    <dgm:pt modelId="{DBF0DFDE-8B8F-48CC-A663-9BE830639E04}">
      <dgm:prSet phldrT="[Text]"/>
      <dgm:spPr/>
      <dgm:t>
        <a:bodyPr/>
        <a:lstStyle/>
        <a:p>
          <a:r>
            <a:rPr lang="de-DE" dirty="0"/>
            <a:t>Eingerückt</a:t>
          </a:r>
        </a:p>
      </dgm:t>
    </dgm:pt>
    <dgm:pt modelId="{317BB721-2F97-4BFF-9978-551FE94BC444}" type="parTrans" cxnId="{95167D73-FCD0-4C72-8A9A-5672B30F5E9E}">
      <dgm:prSet/>
      <dgm:spPr/>
    </dgm:pt>
    <dgm:pt modelId="{AE4994C8-086D-460D-B29E-EC07E61E0BD6}" type="sibTrans" cxnId="{95167D73-FCD0-4C72-8A9A-5672B30F5E9E}">
      <dgm:prSet/>
      <dgm:spPr/>
    </dgm:pt>
    <dgm:pt modelId="{AA261261-F330-4817-9648-D63811C894EE}" type="pres">
      <dgm:prSet presAssocID="{39E1AA1E-43D4-495A-9022-39DD845DEFC7}" presName="Name0" presStyleCnt="0">
        <dgm:presLayoutVars>
          <dgm:chMax val="7"/>
          <dgm:chPref val="7"/>
          <dgm:dir/>
        </dgm:presLayoutVars>
      </dgm:prSet>
      <dgm:spPr/>
    </dgm:pt>
    <dgm:pt modelId="{A843EA9B-E9AD-45F0-A844-01178C81586F}" type="pres">
      <dgm:prSet presAssocID="{39E1AA1E-43D4-495A-9022-39DD845DEFC7}" presName="Name1" presStyleCnt="0"/>
      <dgm:spPr/>
    </dgm:pt>
    <dgm:pt modelId="{FB9066D7-C0E1-4FD3-BA3D-D1B9A2BE0309}" type="pres">
      <dgm:prSet presAssocID="{586CDD93-242B-48B2-961B-B43254FA622C}" presName="picture_1" presStyleCnt="0"/>
      <dgm:spPr/>
    </dgm:pt>
    <dgm:pt modelId="{ACE68C70-6EF4-47C3-B6F4-8D22A666F05D}" type="pres">
      <dgm:prSet presAssocID="{586CDD93-242B-48B2-961B-B43254FA622C}" presName="pictureRepeatNode" presStyleLbl="alignImgPlace1" presStyleIdx="0" presStyleCnt="3"/>
      <dgm:spPr/>
    </dgm:pt>
    <dgm:pt modelId="{DC8B2EFA-B5D9-4988-A9BF-402CF3BB94BC}" type="pres">
      <dgm:prSet presAssocID="{4563897C-94A1-4676-89BC-A999AD23A440}" presName="text_1" presStyleLbl="node1" presStyleIdx="0" presStyleCnt="0">
        <dgm:presLayoutVars>
          <dgm:bulletEnabled val="1"/>
        </dgm:presLayoutVars>
      </dgm:prSet>
      <dgm:spPr/>
    </dgm:pt>
    <dgm:pt modelId="{E750D3E2-32BA-4D35-B2D1-D707E527D8D1}" type="pres">
      <dgm:prSet presAssocID="{48015D26-06D4-495C-AEC1-076B7D6693C3}" presName="picture_2" presStyleCnt="0"/>
      <dgm:spPr/>
    </dgm:pt>
    <dgm:pt modelId="{FC34481F-D1F4-459F-8684-DFE339270734}" type="pres">
      <dgm:prSet presAssocID="{48015D26-06D4-495C-AEC1-076B7D6693C3}" presName="pictureRepeatNode" presStyleLbl="alignImgPlace1" presStyleIdx="1" presStyleCnt="3"/>
      <dgm:spPr/>
    </dgm:pt>
    <dgm:pt modelId="{F99C2E64-5E4A-460B-8602-648FE88F838F}" type="pres">
      <dgm:prSet presAssocID="{1F5CE407-38B1-4805-AEA2-0ADF802F5DFA}" presName="line_2" presStyleLbl="parChTrans1D1" presStyleIdx="0" presStyleCnt="2"/>
      <dgm:spPr/>
    </dgm:pt>
    <dgm:pt modelId="{209F5989-8C89-432A-B07C-A65980524339}" type="pres">
      <dgm:prSet presAssocID="{1F5CE407-38B1-4805-AEA2-0ADF802F5DFA}" presName="textparent_2" presStyleLbl="node1" presStyleIdx="0" presStyleCnt="0"/>
      <dgm:spPr/>
    </dgm:pt>
    <dgm:pt modelId="{06CFF2B7-4F4E-4171-A932-0091B5E7E87A}" type="pres">
      <dgm:prSet presAssocID="{1F5CE407-38B1-4805-AEA2-0ADF802F5DFA}" presName="text_2" presStyleLbl="revTx" presStyleIdx="0" presStyleCnt="2">
        <dgm:presLayoutVars>
          <dgm:bulletEnabled val="1"/>
        </dgm:presLayoutVars>
      </dgm:prSet>
      <dgm:spPr/>
    </dgm:pt>
    <dgm:pt modelId="{9C0758A1-CC6B-4A7A-AED4-9A21B1F1D2C7}" type="pres">
      <dgm:prSet presAssocID="{4F8129D0-6422-493D-B24E-C1989EF879D4}" presName="picture_3" presStyleCnt="0"/>
      <dgm:spPr/>
    </dgm:pt>
    <dgm:pt modelId="{EE34AC3E-2DC9-4093-A397-C470175AE392}" type="pres">
      <dgm:prSet presAssocID="{4F8129D0-6422-493D-B24E-C1989EF879D4}" presName="pictureRepeatNode" presStyleLbl="alignImgPlace1" presStyleIdx="2" presStyleCnt="3"/>
      <dgm:spPr/>
    </dgm:pt>
    <dgm:pt modelId="{755240C6-3B1B-4DBE-BB77-4489825BBFAE}" type="pres">
      <dgm:prSet presAssocID="{75F5F186-8974-4A15-843F-91954E8FF2C9}" presName="line_3" presStyleLbl="parChTrans1D1" presStyleIdx="1" presStyleCnt="2"/>
      <dgm:spPr/>
    </dgm:pt>
    <dgm:pt modelId="{AC071FAB-0A3B-40EE-86A9-57D89698015F}" type="pres">
      <dgm:prSet presAssocID="{75F5F186-8974-4A15-843F-91954E8FF2C9}" presName="textparent_3" presStyleLbl="node1" presStyleIdx="0" presStyleCnt="0"/>
      <dgm:spPr/>
    </dgm:pt>
    <dgm:pt modelId="{E58B89CA-1CD0-497A-BF52-63FB47BAF7CB}" type="pres">
      <dgm:prSet presAssocID="{75F5F186-8974-4A15-843F-91954E8FF2C9}" presName="text_3" presStyleLbl="revTx" presStyleIdx="1" presStyleCnt="2">
        <dgm:presLayoutVars>
          <dgm:bulletEnabled val="1"/>
        </dgm:presLayoutVars>
      </dgm:prSet>
      <dgm:spPr/>
    </dgm:pt>
  </dgm:ptLst>
  <dgm:cxnLst>
    <dgm:cxn modelId="{779C3E09-AB6F-4A09-8049-AE05C78ADC57}" type="presOf" srcId="{4563897C-94A1-4676-89BC-A999AD23A440}" destId="{DC8B2EFA-B5D9-4988-A9BF-402CF3BB94BC}" srcOrd="0" destOrd="0" presId="urn:microsoft.com/office/officeart/2008/layout/CircularPictureCallout"/>
    <dgm:cxn modelId="{1F8D8434-AD4C-4AAA-BBD0-890DE8EFD83A}" type="presOf" srcId="{586CDD93-242B-48B2-961B-B43254FA622C}" destId="{ACE68C70-6EF4-47C3-B6F4-8D22A666F05D}" srcOrd="0" destOrd="0" presId="urn:microsoft.com/office/officeart/2008/layout/CircularPictureCallout"/>
    <dgm:cxn modelId="{13DCDF71-0072-4346-BEC1-56F631BC1466}" type="presOf" srcId="{39E1AA1E-43D4-495A-9022-39DD845DEFC7}" destId="{AA261261-F330-4817-9648-D63811C894EE}" srcOrd="0" destOrd="0" presId="urn:microsoft.com/office/officeart/2008/layout/CircularPictureCallout"/>
    <dgm:cxn modelId="{95167D73-FCD0-4C72-8A9A-5672B30F5E9E}" srcId="{75F5F186-8974-4A15-843F-91954E8FF2C9}" destId="{DBF0DFDE-8B8F-48CC-A663-9BE830639E04}" srcOrd="0" destOrd="0" parTransId="{317BB721-2F97-4BFF-9978-551FE94BC444}" sibTransId="{AE4994C8-086D-460D-B29E-EC07E61E0BD6}"/>
    <dgm:cxn modelId="{120E5979-CE9B-498B-B44E-CFBD5394505E}" type="presOf" srcId="{DBF0DFDE-8B8F-48CC-A663-9BE830639E04}" destId="{E58B89CA-1CD0-497A-BF52-63FB47BAF7CB}" srcOrd="0" destOrd="1" presId="urn:microsoft.com/office/officeart/2008/layout/CircularPictureCallout"/>
    <dgm:cxn modelId="{24B79E80-866D-4B9B-98C6-515FE6DBD674}" srcId="{39E1AA1E-43D4-495A-9022-39DD845DEFC7}" destId="{1F5CE407-38B1-4805-AEA2-0ADF802F5DFA}" srcOrd="1" destOrd="0" parTransId="{1ABDAF4A-5492-47F7-98AB-1624A7760A68}" sibTransId="{48015D26-06D4-495C-AEC1-076B7D6693C3}"/>
    <dgm:cxn modelId="{4DC61D90-3E76-43D0-A9D4-9B5EF34B4022}" srcId="{39E1AA1E-43D4-495A-9022-39DD845DEFC7}" destId="{4563897C-94A1-4676-89BC-A999AD23A440}" srcOrd="0" destOrd="0" parTransId="{3C199133-2D89-48B4-918F-CB305F24F096}" sibTransId="{586CDD93-242B-48B2-961B-B43254FA622C}"/>
    <dgm:cxn modelId="{5CB341A4-8FE4-4D4C-A9AA-C8A365FFADC2}" srcId="{39E1AA1E-43D4-495A-9022-39DD845DEFC7}" destId="{75F5F186-8974-4A15-843F-91954E8FF2C9}" srcOrd="2" destOrd="0" parTransId="{2F67C6A5-283D-46C8-8AA6-AC67352B3A1C}" sibTransId="{4F8129D0-6422-493D-B24E-C1989EF879D4}"/>
    <dgm:cxn modelId="{E29942A8-ADB4-4BD0-B306-5FF996E78658}" type="presOf" srcId="{4F8129D0-6422-493D-B24E-C1989EF879D4}" destId="{EE34AC3E-2DC9-4093-A397-C470175AE392}" srcOrd="0" destOrd="0" presId="urn:microsoft.com/office/officeart/2008/layout/CircularPictureCallout"/>
    <dgm:cxn modelId="{C22677B1-6320-452F-82B6-E57BB2A5B4BF}" type="presOf" srcId="{48015D26-06D4-495C-AEC1-076B7D6693C3}" destId="{FC34481F-D1F4-459F-8684-DFE339270734}" srcOrd="0" destOrd="0" presId="urn:microsoft.com/office/officeart/2008/layout/CircularPictureCallout"/>
    <dgm:cxn modelId="{2A6E90B1-4D96-440A-A2B4-0156CCFDC2AC}" type="presOf" srcId="{75F5F186-8974-4A15-843F-91954E8FF2C9}" destId="{E58B89CA-1CD0-497A-BF52-63FB47BAF7CB}" srcOrd="0" destOrd="0" presId="urn:microsoft.com/office/officeart/2008/layout/CircularPictureCallout"/>
    <dgm:cxn modelId="{3BC4A1B4-B8BA-4547-BE21-A7FBD8164872}" type="presOf" srcId="{1F5CE407-38B1-4805-AEA2-0ADF802F5DFA}" destId="{06CFF2B7-4F4E-4171-A932-0091B5E7E87A}" srcOrd="0" destOrd="0" presId="urn:microsoft.com/office/officeart/2008/layout/CircularPictureCallout"/>
    <dgm:cxn modelId="{AE69E1AD-8FC7-4517-A8B2-199C375A4FF0}" type="presParOf" srcId="{AA261261-F330-4817-9648-D63811C894EE}" destId="{A843EA9B-E9AD-45F0-A844-01178C81586F}" srcOrd="0" destOrd="0" presId="urn:microsoft.com/office/officeart/2008/layout/CircularPictureCallout"/>
    <dgm:cxn modelId="{41A88AA1-ECB1-4C91-88A3-604E94B2C8D7}" type="presParOf" srcId="{A843EA9B-E9AD-45F0-A844-01178C81586F}" destId="{FB9066D7-C0E1-4FD3-BA3D-D1B9A2BE0309}" srcOrd="0" destOrd="0" presId="urn:microsoft.com/office/officeart/2008/layout/CircularPictureCallout"/>
    <dgm:cxn modelId="{6E9C645B-8393-493D-B092-AAECD9E2FBB1}" type="presParOf" srcId="{FB9066D7-C0E1-4FD3-BA3D-D1B9A2BE0309}" destId="{ACE68C70-6EF4-47C3-B6F4-8D22A666F05D}" srcOrd="0" destOrd="0" presId="urn:microsoft.com/office/officeart/2008/layout/CircularPictureCallout"/>
    <dgm:cxn modelId="{9EC6A50A-2237-4450-BE85-939AF1E771C6}" type="presParOf" srcId="{A843EA9B-E9AD-45F0-A844-01178C81586F}" destId="{DC8B2EFA-B5D9-4988-A9BF-402CF3BB94BC}" srcOrd="1" destOrd="0" presId="urn:microsoft.com/office/officeart/2008/layout/CircularPictureCallout"/>
    <dgm:cxn modelId="{81A8562A-08C6-4B2E-8A21-B894075B049F}" type="presParOf" srcId="{A843EA9B-E9AD-45F0-A844-01178C81586F}" destId="{E750D3E2-32BA-4D35-B2D1-D707E527D8D1}" srcOrd="2" destOrd="0" presId="urn:microsoft.com/office/officeart/2008/layout/CircularPictureCallout"/>
    <dgm:cxn modelId="{EE4F5101-0D73-4940-8BE3-24F46720A0F1}" type="presParOf" srcId="{E750D3E2-32BA-4D35-B2D1-D707E527D8D1}" destId="{FC34481F-D1F4-459F-8684-DFE339270734}" srcOrd="0" destOrd="0" presId="urn:microsoft.com/office/officeart/2008/layout/CircularPictureCallout"/>
    <dgm:cxn modelId="{DB450C58-B868-491E-BBD3-08FC4CCF4A10}" type="presParOf" srcId="{A843EA9B-E9AD-45F0-A844-01178C81586F}" destId="{F99C2E64-5E4A-460B-8602-648FE88F838F}" srcOrd="3" destOrd="0" presId="urn:microsoft.com/office/officeart/2008/layout/CircularPictureCallout"/>
    <dgm:cxn modelId="{6F4C08A3-2301-4C0F-824F-474C1EA6FE04}" type="presParOf" srcId="{A843EA9B-E9AD-45F0-A844-01178C81586F}" destId="{209F5989-8C89-432A-B07C-A65980524339}" srcOrd="4" destOrd="0" presId="urn:microsoft.com/office/officeart/2008/layout/CircularPictureCallout"/>
    <dgm:cxn modelId="{5F777919-1375-4605-8AD6-975779CD457E}" type="presParOf" srcId="{209F5989-8C89-432A-B07C-A65980524339}" destId="{06CFF2B7-4F4E-4171-A932-0091B5E7E87A}" srcOrd="0" destOrd="0" presId="urn:microsoft.com/office/officeart/2008/layout/CircularPictureCallout"/>
    <dgm:cxn modelId="{1060D538-CAD1-4DFB-9202-E6B29A2595ED}" type="presParOf" srcId="{A843EA9B-E9AD-45F0-A844-01178C81586F}" destId="{9C0758A1-CC6B-4A7A-AED4-9A21B1F1D2C7}" srcOrd="5" destOrd="0" presId="urn:microsoft.com/office/officeart/2008/layout/CircularPictureCallout"/>
    <dgm:cxn modelId="{5FCB2E7B-BDD1-4DD3-A3A4-115856AED3A9}" type="presParOf" srcId="{9C0758A1-CC6B-4A7A-AED4-9A21B1F1D2C7}" destId="{EE34AC3E-2DC9-4093-A397-C470175AE392}" srcOrd="0" destOrd="0" presId="urn:microsoft.com/office/officeart/2008/layout/CircularPictureCallout"/>
    <dgm:cxn modelId="{D421D8AE-53FE-44B3-B285-CE3376903596}" type="presParOf" srcId="{A843EA9B-E9AD-45F0-A844-01178C81586F}" destId="{755240C6-3B1B-4DBE-BB77-4489825BBFAE}" srcOrd="6" destOrd="0" presId="urn:microsoft.com/office/officeart/2008/layout/CircularPictureCallout"/>
    <dgm:cxn modelId="{54D52B96-979D-4034-B86B-5DD1DBE7C527}" type="presParOf" srcId="{A843EA9B-E9AD-45F0-A844-01178C81586F}" destId="{AC071FAB-0A3B-40EE-86A9-57D89698015F}" srcOrd="7" destOrd="0" presId="urn:microsoft.com/office/officeart/2008/layout/CircularPictureCallout"/>
    <dgm:cxn modelId="{CBA3282F-727F-43EF-8639-F185EA611C3B}" type="presParOf" srcId="{AC071FAB-0A3B-40EE-86A9-57D89698015F}" destId="{E58B89CA-1CD0-497A-BF52-63FB47BAF7C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1E33D-8FEE-4086-971D-C7B31F4E24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7972DA-97DA-4206-B9A6-09D2E6EA59E2}">
      <dgm:prSet phldrT="[Text]"/>
      <dgm:spPr/>
      <dgm:t>
        <a:bodyPr/>
        <a:lstStyle/>
        <a:p>
          <a:r>
            <a:rPr lang="de-DE" dirty="0"/>
            <a:t>Big Boss</a:t>
          </a:r>
        </a:p>
      </dgm:t>
    </dgm:pt>
    <dgm:pt modelId="{2499D589-B25B-48B1-BBF6-16B0EC2660F7}" type="parTrans" cxnId="{6662286A-A3CF-413F-B479-E4D8A69BBF67}">
      <dgm:prSet/>
      <dgm:spPr/>
      <dgm:t>
        <a:bodyPr/>
        <a:lstStyle/>
        <a:p>
          <a:endParaRPr lang="de-DE"/>
        </a:p>
      </dgm:t>
    </dgm:pt>
    <dgm:pt modelId="{F6383AF7-D8D8-48E3-A575-6619EAE518E3}" type="sibTrans" cxnId="{6662286A-A3CF-413F-B479-E4D8A69BBF67}">
      <dgm:prSet/>
      <dgm:spPr/>
      <dgm:t>
        <a:bodyPr/>
        <a:lstStyle/>
        <a:p>
          <a:endParaRPr lang="de-DE"/>
        </a:p>
      </dgm:t>
    </dgm:pt>
    <dgm:pt modelId="{447868DD-0FA7-41D8-8098-A99FA1584599}">
      <dgm:prSet phldrT="[Text]"/>
      <dgm:spPr/>
      <dgm:t>
        <a:bodyPr/>
        <a:lstStyle/>
        <a:p>
          <a:r>
            <a:rPr lang="de-DE" dirty="0"/>
            <a:t>Abt. A</a:t>
          </a:r>
        </a:p>
      </dgm:t>
    </dgm:pt>
    <dgm:pt modelId="{75D13211-288A-42B2-8B6C-7CE3BD231C97}" type="parTrans" cxnId="{19687116-5095-454F-B6BB-C402620662E2}">
      <dgm:prSet/>
      <dgm:spPr/>
      <dgm:t>
        <a:bodyPr/>
        <a:lstStyle/>
        <a:p>
          <a:endParaRPr lang="de-DE"/>
        </a:p>
      </dgm:t>
    </dgm:pt>
    <dgm:pt modelId="{134D9411-190A-422A-890C-5BB1661CFB1A}" type="sibTrans" cxnId="{19687116-5095-454F-B6BB-C402620662E2}">
      <dgm:prSet/>
      <dgm:spPr/>
      <dgm:t>
        <a:bodyPr/>
        <a:lstStyle/>
        <a:p>
          <a:endParaRPr lang="de-DE"/>
        </a:p>
      </dgm:t>
    </dgm:pt>
    <dgm:pt modelId="{15B6829A-2F4D-410B-9AED-A59C751A9DA3}">
      <dgm:prSet phldrT="[Text]"/>
      <dgm:spPr/>
      <dgm:t>
        <a:bodyPr/>
        <a:lstStyle/>
        <a:p>
          <a:r>
            <a:rPr lang="de-DE" dirty="0"/>
            <a:t>Abt. B</a:t>
          </a:r>
        </a:p>
      </dgm:t>
    </dgm:pt>
    <dgm:pt modelId="{F9F3D15D-A9B4-480E-BE20-383AC97E4228}" type="parTrans" cxnId="{59C8E74E-909A-4268-BA1E-767C6279DEAC}">
      <dgm:prSet/>
      <dgm:spPr/>
      <dgm:t>
        <a:bodyPr/>
        <a:lstStyle/>
        <a:p>
          <a:endParaRPr lang="de-DE"/>
        </a:p>
      </dgm:t>
    </dgm:pt>
    <dgm:pt modelId="{6E098449-6315-4AE7-8435-649F4DDB577A}" type="sibTrans" cxnId="{59C8E74E-909A-4268-BA1E-767C6279DEAC}">
      <dgm:prSet/>
      <dgm:spPr/>
      <dgm:t>
        <a:bodyPr/>
        <a:lstStyle/>
        <a:p>
          <a:endParaRPr lang="de-DE"/>
        </a:p>
      </dgm:t>
    </dgm:pt>
    <dgm:pt modelId="{7D3EA68A-A7E4-48BB-837E-45933D99A617}">
      <dgm:prSet phldrT="[Text]"/>
      <dgm:spPr/>
      <dgm:t>
        <a:bodyPr/>
        <a:lstStyle/>
        <a:p>
          <a:r>
            <a:rPr lang="de-DE" dirty="0"/>
            <a:t>Abt. C</a:t>
          </a:r>
        </a:p>
      </dgm:t>
    </dgm:pt>
    <dgm:pt modelId="{4F066BCE-4D9A-4D6D-8DF1-4B02EDCDA556}" type="parTrans" cxnId="{53E54B08-6194-4811-988F-C5A440707CE7}">
      <dgm:prSet/>
      <dgm:spPr/>
      <dgm:t>
        <a:bodyPr/>
        <a:lstStyle/>
        <a:p>
          <a:endParaRPr lang="de-DE"/>
        </a:p>
      </dgm:t>
    </dgm:pt>
    <dgm:pt modelId="{247118D1-425B-4DE0-8B63-B7C1167487F9}" type="sibTrans" cxnId="{53E54B08-6194-4811-988F-C5A440707CE7}">
      <dgm:prSet/>
      <dgm:spPr/>
      <dgm:t>
        <a:bodyPr/>
        <a:lstStyle/>
        <a:p>
          <a:endParaRPr lang="de-DE"/>
        </a:p>
      </dgm:t>
    </dgm:pt>
    <dgm:pt modelId="{10DEDC55-21A1-4563-A028-82888E68EE24}">
      <dgm:prSet phldrT="[Text]"/>
      <dgm:spPr/>
      <dgm:t>
        <a:bodyPr/>
        <a:lstStyle/>
        <a:p>
          <a:r>
            <a:rPr lang="de-DE" dirty="0"/>
            <a:t>A</a:t>
          </a:r>
        </a:p>
      </dgm:t>
    </dgm:pt>
    <dgm:pt modelId="{7CB52F97-FE0D-484D-BF95-382EA2C0FC84}" type="parTrans" cxnId="{1FB3E829-908B-479D-B464-ABBB7B67B75A}">
      <dgm:prSet/>
      <dgm:spPr/>
      <dgm:t>
        <a:bodyPr/>
        <a:lstStyle/>
        <a:p>
          <a:endParaRPr lang="de-DE"/>
        </a:p>
      </dgm:t>
    </dgm:pt>
    <dgm:pt modelId="{70D28932-4561-489B-89BB-0C265FEF90EE}" type="sibTrans" cxnId="{1FB3E829-908B-479D-B464-ABBB7B67B75A}">
      <dgm:prSet/>
      <dgm:spPr/>
      <dgm:t>
        <a:bodyPr/>
        <a:lstStyle/>
        <a:p>
          <a:endParaRPr lang="de-DE"/>
        </a:p>
      </dgm:t>
    </dgm:pt>
    <dgm:pt modelId="{1E7C9064-806C-41BE-853B-DAC2A72BFC74}">
      <dgm:prSet phldrT="[Text]"/>
      <dgm:spPr/>
      <dgm:t>
        <a:bodyPr/>
        <a:lstStyle/>
        <a:p>
          <a:r>
            <a:rPr lang="de-DE" dirty="0"/>
            <a:t>B</a:t>
          </a:r>
        </a:p>
      </dgm:t>
    </dgm:pt>
    <dgm:pt modelId="{EA9BE98E-DF71-4607-AFD4-4407F56D1309}" type="parTrans" cxnId="{66320769-CFDE-4D2F-96B5-DAF28E7647BD}">
      <dgm:prSet/>
      <dgm:spPr/>
      <dgm:t>
        <a:bodyPr/>
        <a:lstStyle/>
        <a:p>
          <a:endParaRPr lang="de-DE"/>
        </a:p>
      </dgm:t>
    </dgm:pt>
    <dgm:pt modelId="{AD5463AB-CDC9-46FA-8B3B-AD8431C3B716}" type="sibTrans" cxnId="{66320769-CFDE-4D2F-96B5-DAF28E7647BD}">
      <dgm:prSet/>
      <dgm:spPr/>
      <dgm:t>
        <a:bodyPr/>
        <a:lstStyle/>
        <a:p>
          <a:endParaRPr lang="de-DE"/>
        </a:p>
      </dgm:t>
    </dgm:pt>
    <dgm:pt modelId="{1182A926-5DEF-4D4A-B422-EC7949BF32EB}">
      <dgm:prSet phldrT="[Text]"/>
      <dgm:spPr/>
      <dgm:t>
        <a:bodyPr/>
        <a:lstStyle/>
        <a:p>
          <a:r>
            <a:rPr lang="de-DE" dirty="0"/>
            <a:t>C</a:t>
          </a:r>
        </a:p>
      </dgm:t>
    </dgm:pt>
    <dgm:pt modelId="{A965E5DF-9D70-4312-A7C8-4E5BD483F548}" type="parTrans" cxnId="{8DF45433-88A8-49EA-BF03-637B6D6238A5}">
      <dgm:prSet/>
      <dgm:spPr/>
      <dgm:t>
        <a:bodyPr/>
        <a:lstStyle/>
        <a:p>
          <a:endParaRPr lang="de-DE"/>
        </a:p>
      </dgm:t>
    </dgm:pt>
    <dgm:pt modelId="{04B11CAA-E7C9-4419-9451-E90565FFAAE5}" type="sibTrans" cxnId="{8DF45433-88A8-49EA-BF03-637B6D6238A5}">
      <dgm:prSet/>
      <dgm:spPr/>
      <dgm:t>
        <a:bodyPr/>
        <a:lstStyle/>
        <a:p>
          <a:endParaRPr lang="de-DE"/>
        </a:p>
      </dgm:t>
    </dgm:pt>
    <dgm:pt modelId="{DC40472B-9B7F-4393-84A9-CFBFB7D9EE22}">
      <dgm:prSet phldrT="[Text]"/>
      <dgm:spPr/>
      <dgm:t>
        <a:bodyPr/>
        <a:lstStyle/>
        <a:p>
          <a:r>
            <a:rPr lang="de-DE" dirty="0"/>
            <a:t>D</a:t>
          </a:r>
        </a:p>
      </dgm:t>
    </dgm:pt>
    <dgm:pt modelId="{4D64A014-A6D9-4526-A366-6DF3CB11F4DD}" type="parTrans" cxnId="{FA0E4A56-7838-4EB6-A26C-92D937469C32}">
      <dgm:prSet/>
      <dgm:spPr/>
      <dgm:t>
        <a:bodyPr/>
        <a:lstStyle/>
        <a:p>
          <a:endParaRPr lang="de-DE"/>
        </a:p>
      </dgm:t>
    </dgm:pt>
    <dgm:pt modelId="{9BB1F2B2-E0B4-455E-AEBB-E6DD54846F7D}" type="sibTrans" cxnId="{FA0E4A56-7838-4EB6-A26C-92D937469C32}">
      <dgm:prSet/>
      <dgm:spPr/>
      <dgm:t>
        <a:bodyPr/>
        <a:lstStyle/>
        <a:p>
          <a:endParaRPr lang="de-DE"/>
        </a:p>
      </dgm:t>
    </dgm:pt>
    <dgm:pt modelId="{B148F4E6-74DD-4E79-90BB-FB3FB47BF89F}" type="pres">
      <dgm:prSet presAssocID="{7E81E33D-8FEE-4086-971D-C7B31F4E24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266C48-3823-42AF-8F93-B322A76B737C}" type="pres">
      <dgm:prSet presAssocID="{057972DA-97DA-4206-B9A6-09D2E6EA59E2}" presName="hierRoot1" presStyleCnt="0">
        <dgm:presLayoutVars>
          <dgm:hierBranch val="init"/>
        </dgm:presLayoutVars>
      </dgm:prSet>
      <dgm:spPr/>
    </dgm:pt>
    <dgm:pt modelId="{976078F5-85CF-4254-9127-C78FD3AFD459}" type="pres">
      <dgm:prSet presAssocID="{057972DA-97DA-4206-B9A6-09D2E6EA59E2}" presName="rootComposite1" presStyleCnt="0"/>
      <dgm:spPr/>
    </dgm:pt>
    <dgm:pt modelId="{0E75BF04-41F3-456F-BD82-A6B2E9637F0E}" type="pres">
      <dgm:prSet presAssocID="{057972DA-97DA-4206-B9A6-09D2E6EA59E2}" presName="rootText1" presStyleLbl="node0" presStyleIdx="0" presStyleCnt="1">
        <dgm:presLayoutVars>
          <dgm:chPref val="3"/>
        </dgm:presLayoutVars>
      </dgm:prSet>
      <dgm:spPr/>
    </dgm:pt>
    <dgm:pt modelId="{CFB25729-33CE-4763-AE25-362E70B93E50}" type="pres">
      <dgm:prSet presAssocID="{057972DA-97DA-4206-B9A6-09D2E6EA59E2}" presName="rootConnector1" presStyleLbl="node1" presStyleIdx="0" presStyleCnt="0"/>
      <dgm:spPr/>
    </dgm:pt>
    <dgm:pt modelId="{92EE72F0-D5F0-4C00-8C05-FDEE0BFFC796}" type="pres">
      <dgm:prSet presAssocID="{057972DA-97DA-4206-B9A6-09D2E6EA59E2}" presName="hierChild2" presStyleCnt="0"/>
      <dgm:spPr/>
    </dgm:pt>
    <dgm:pt modelId="{3B6C8E5C-D050-41EC-901B-560DE4A23980}" type="pres">
      <dgm:prSet presAssocID="{75D13211-288A-42B2-8B6C-7CE3BD231C97}" presName="Name37" presStyleLbl="parChTrans1D2" presStyleIdx="0" presStyleCnt="2"/>
      <dgm:spPr/>
    </dgm:pt>
    <dgm:pt modelId="{47261F52-E23F-46FC-9162-8BCF9CDA6E33}" type="pres">
      <dgm:prSet presAssocID="{447868DD-0FA7-41D8-8098-A99FA1584599}" presName="hierRoot2" presStyleCnt="0">
        <dgm:presLayoutVars>
          <dgm:hierBranch val="l"/>
        </dgm:presLayoutVars>
      </dgm:prSet>
      <dgm:spPr/>
    </dgm:pt>
    <dgm:pt modelId="{4261222C-BBE1-41CC-A9CB-A0C0F18E6FC9}" type="pres">
      <dgm:prSet presAssocID="{447868DD-0FA7-41D8-8098-A99FA1584599}" presName="rootComposite" presStyleCnt="0"/>
      <dgm:spPr/>
    </dgm:pt>
    <dgm:pt modelId="{3E36103C-71FE-41D2-A329-71DD71FE4AD5}" type="pres">
      <dgm:prSet presAssocID="{447868DD-0FA7-41D8-8098-A99FA1584599}" presName="rootText" presStyleLbl="node2" presStyleIdx="0" presStyleCnt="2">
        <dgm:presLayoutVars>
          <dgm:chPref val="3"/>
        </dgm:presLayoutVars>
      </dgm:prSet>
      <dgm:spPr/>
    </dgm:pt>
    <dgm:pt modelId="{7B74D6F4-C601-4466-AB61-DC5DE5BC7E48}" type="pres">
      <dgm:prSet presAssocID="{447868DD-0FA7-41D8-8098-A99FA1584599}" presName="rootConnector" presStyleLbl="node2" presStyleIdx="0" presStyleCnt="2"/>
      <dgm:spPr/>
    </dgm:pt>
    <dgm:pt modelId="{47CA85A3-8332-4596-BFE8-BE1AB7948E92}" type="pres">
      <dgm:prSet presAssocID="{447868DD-0FA7-41D8-8098-A99FA1584599}" presName="hierChild4" presStyleCnt="0"/>
      <dgm:spPr/>
    </dgm:pt>
    <dgm:pt modelId="{B5F023D3-780F-463A-80E8-42027586B039}" type="pres">
      <dgm:prSet presAssocID="{7CB52F97-FE0D-484D-BF95-382EA2C0FC84}" presName="Name50" presStyleLbl="parChTrans1D3" presStyleIdx="0" presStyleCnt="5"/>
      <dgm:spPr/>
    </dgm:pt>
    <dgm:pt modelId="{E269D727-792A-4E9F-AA0C-0E88111452B4}" type="pres">
      <dgm:prSet presAssocID="{10DEDC55-21A1-4563-A028-82888E68EE24}" presName="hierRoot2" presStyleCnt="0">
        <dgm:presLayoutVars>
          <dgm:hierBranch val="init"/>
        </dgm:presLayoutVars>
      </dgm:prSet>
      <dgm:spPr/>
    </dgm:pt>
    <dgm:pt modelId="{454D9B0B-A75B-47CD-AF1B-E1F048B71C72}" type="pres">
      <dgm:prSet presAssocID="{10DEDC55-21A1-4563-A028-82888E68EE24}" presName="rootComposite" presStyleCnt="0"/>
      <dgm:spPr/>
    </dgm:pt>
    <dgm:pt modelId="{8E9256B3-C5C1-4E42-8313-6C208A90B6C0}" type="pres">
      <dgm:prSet presAssocID="{10DEDC55-21A1-4563-A028-82888E68EE24}" presName="rootText" presStyleLbl="node3" presStyleIdx="0" presStyleCnt="5">
        <dgm:presLayoutVars>
          <dgm:chPref val="3"/>
        </dgm:presLayoutVars>
      </dgm:prSet>
      <dgm:spPr/>
    </dgm:pt>
    <dgm:pt modelId="{6912A275-4A34-4A01-9AF3-42DC89A03200}" type="pres">
      <dgm:prSet presAssocID="{10DEDC55-21A1-4563-A028-82888E68EE24}" presName="rootConnector" presStyleLbl="node3" presStyleIdx="0" presStyleCnt="5"/>
      <dgm:spPr/>
    </dgm:pt>
    <dgm:pt modelId="{5FF5D779-E77C-495B-B115-931725F21C29}" type="pres">
      <dgm:prSet presAssocID="{10DEDC55-21A1-4563-A028-82888E68EE24}" presName="hierChild4" presStyleCnt="0"/>
      <dgm:spPr/>
    </dgm:pt>
    <dgm:pt modelId="{41E2F17C-141F-442F-B3C6-73607FC8DCA3}" type="pres">
      <dgm:prSet presAssocID="{10DEDC55-21A1-4563-A028-82888E68EE24}" presName="hierChild5" presStyleCnt="0"/>
      <dgm:spPr/>
    </dgm:pt>
    <dgm:pt modelId="{A9BC0115-0BF8-49F0-8FB6-29ADE2047301}" type="pres">
      <dgm:prSet presAssocID="{EA9BE98E-DF71-4607-AFD4-4407F56D1309}" presName="Name50" presStyleLbl="parChTrans1D3" presStyleIdx="1" presStyleCnt="5"/>
      <dgm:spPr/>
    </dgm:pt>
    <dgm:pt modelId="{FFC8759A-BC4A-4591-A04D-8D3BF05D6572}" type="pres">
      <dgm:prSet presAssocID="{1E7C9064-806C-41BE-853B-DAC2A72BFC74}" presName="hierRoot2" presStyleCnt="0">
        <dgm:presLayoutVars>
          <dgm:hierBranch val="init"/>
        </dgm:presLayoutVars>
      </dgm:prSet>
      <dgm:spPr/>
    </dgm:pt>
    <dgm:pt modelId="{651E3AAB-621E-4C90-87D6-B6D807134576}" type="pres">
      <dgm:prSet presAssocID="{1E7C9064-806C-41BE-853B-DAC2A72BFC74}" presName="rootComposite" presStyleCnt="0"/>
      <dgm:spPr/>
    </dgm:pt>
    <dgm:pt modelId="{7C0885AE-2FBE-4FA8-BD36-1613815DE8B2}" type="pres">
      <dgm:prSet presAssocID="{1E7C9064-806C-41BE-853B-DAC2A72BFC74}" presName="rootText" presStyleLbl="node3" presStyleIdx="1" presStyleCnt="5">
        <dgm:presLayoutVars>
          <dgm:chPref val="3"/>
        </dgm:presLayoutVars>
      </dgm:prSet>
      <dgm:spPr/>
    </dgm:pt>
    <dgm:pt modelId="{132FF91C-3F9A-4E45-AB7A-6E5F6308AD87}" type="pres">
      <dgm:prSet presAssocID="{1E7C9064-806C-41BE-853B-DAC2A72BFC74}" presName="rootConnector" presStyleLbl="node3" presStyleIdx="1" presStyleCnt="5"/>
      <dgm:spPr/>
    </dgm:pt>
    <dgm:pt modelId="{D4C34960-4891-46C3-A17E-60D27494EC7A}" type="pres">
      <dgm:prSet presAssocID="{1E7C9064-806C-41BE-853B-DAC2A72BFC74}" presName="hierChild4" presStyleCnt="0"/>
      <dgm:spPr/>
    </dgm:pt>
    <dgm:pt modelId="{9493D883-BAE3-4FBE-9F0B-0F70DDF1AEC3}" type="pres">
      <dgm:prSet presAssocID="{1E7C9064-806C-41BE-853B-DAC2A72BFC74}" presName="hierChild5" presStyleCnt="0"/>
      <dgm:spPr/>
    </dgm:pt>
    <dgm:pt modelId="{D48833F6-50DE-4057-A482-BA699AD72E0D}" type="pres">
      <dgm:prSet presAssocID="{A965E5DF-9D70-4312-A7C8-4E5BD483F548}" presName="Name50" presStyleLbl="parChTrans1D3" presStyleIdx="2" presStyleCnt="5"/>
      <dgm:spPr/>
    </dgm:pt>
    <dgm:pt modelId="{D540A910-D64E-4DF1-91FC-6DC560C217C7}" type="pres">
      <dgm:prSet presAssocID="{1182A926-5DEF-4D4A-B422-EC7949BF32EB}" presName="hierRoot2" presStyleCnt="0">
        <dgm:presLayoutVars>
          <dgm:hierBranch val="init"/>
        </dgm:presLayoutVars>
      </dgm:prSet>
      <dgm:spPr/>
    </dgm:pt>
    <dgm:pt modelId="{1782E697-8D89-4B36-85C6-57B2ABFE13A4}" type="pres">
      <dgm:prSet presAssocID="{1182A926-5DEF-4D4A-B422-EC7949BF32EB}" presName="rootComposite" presStyleCnt="0"/>
      <dgm:spPr/>
    </dgm:pt>
    <dgm:pt modelId="{7FB6A68F-6161-47D1-B01B-8D60351D8858}" type="pres">
      <dgm:prSet presAssocID="{1182A926-5DEF-4D4A-B422-EC7949BF32EB}" presName="rootText" presStyleLbl="node3" presStyleIdx="2" presStyleCnt="5">
        <dgm:presLayoutVars>
          <dgm:chPref val="3"/>
        </dgm:presLayoutVars>
      </dgm:prSet>
      <dgm:spPr/>
    </dgm:pt>
    <dgm:pt modelId="{7671C590-09E8-4B06-9490-4477B2522FBD}" type="pres">
      <dgm:prSet presAssocID="{1182A926-5DEF-4D4A-B422-EC7949BF32EB}" presName="rootConnector" presStyleLbl="node3" presStyleIdx="2" presStyleCnt="5"/>
      <dgm:spPr/>
    </dgm:pt>
    <dgm:pt modelId="{14927764-BF55-471D-86C8-A1B105D70139}" type="pres">
      <dgm:prSet presAssocID="{1182A926-5DEF-4D4A-B422-EC7949BF32EB}" presName="hierChild4" presStyleCnt="0"/>
      <dgm:spPr/>
    </dgm:pt>
    <dgm:pt modelId="{6A3E0233-261B-43BD-82DD-23FA59DFDC2C}" type="pres">
      <dgm:prSet presAssocID="{1182A926-5DEF-4D4A-B422-EC7949BF32EB}" presName="hierChild5" presStyleCnt="0"/>
      <dgm:spPr/>
    </dgm:pt>
    <dgm:pt modelId="{4F0470C3-99ED-4A23-95C3-E263D184F4D2}" type="pres">
      <dgm:prSet presAssocID="{4D64A014-A6D9-4526-A366-6DF3CB11F4DD}" presName="Name50" presStyleLbl="parChTrans1D3" presStyleIdx="3" presStyleCnt="5"/>
      <dgm:spPr/>
    </dgm:pt>
    <dgm:pt modelId="{7B23D6D0-902C-4567-8D07-EFBF7D24A951}" type="pres">
      <dgm:prSet presAssocID="{DC40472B-9B7F-4393-84A9-CFBFB7D9EE22}" presName="hierRoot2" presStyleCnt="0">
        <dgm:presLayoutVars>
          <dgm:hierBranch val="init"/>
        </dgm:presLayoutVars>
      </dgm:prSet>
      <dgm:spPr/>
    </dgm:pt>
    <dgm:pt modelId="{4056702D-8C89-4588-98ED-466A91756428}" type="pres">
      <dgm:prSet presAssocID="{DC40472B-9B7F-4393-84A9-CFBFB7D9EE22}" presName="rootComposite" presStyleCnt="0"/>
      <dgm:spPr/>
    </dgm:pt>
    <dgm:pt modelId="{A21EE18B-AFB1-4C29-99FD-0D128667DF7B}" type="pres">
      <dgm:prSet presAssocID="{DC40472B-9B7F-4393-84A9-CFBFB7D9EE22}" presName="rootText" presStyleLbl="node3" presStyleIdx="3" presStyleCnt="5">
        <dgm:presLayoutVars>
          <dgm:chPref val="3"/>
        </dgm:presLayoutVars>
      </dgm:prSet>
      <dgm:spPr/>
    </dgm:pt>
    <dgm:pt modelId="{BDBAE426-546B-4296-8A36-6E99039CFFBF}" type="pres">
      <dgm:prSet presAssocID="{DC40472B-9B7F-4393-84A9-CFBFB7D9EE22}" presName="rootConnector" presStyleLbl="node3" presStyleIdx="3" presStyleCnt="5"/>
      <dgm:spPr/>
    </dgm:pt>
    <dgm:pt modelId="{92D333DE-6007-4461-9CE2-67CE4B574306}" type="pres">
      <dgm:prSet presAssocID="{DC40472B-9B7F-4393-84A9-CFBFB7D9EE22}" presName="hierChild4" presStyleCnt="0"/>
      <dgm:spPr/>
    </dgm:pt>
    <dgm:pt modelId="{FED21D63-1173-402F-90A3-90F188E1DB57}" type="pres">
      <dgm:prSet presAssocID="{DC40472B-9B7F-4393-84A9-CFBFB7D9EE22}" presName="hierChild5" presStyleCnt="0"/>
      <dgm:spPr/>
    </dgm:pt>
    <dgm:pt modelId="{B635EABD-0119-4FA5-AF44-21072641F6AC}" type="pres">
      <dgm:prSet presAssocID="{447868DD-0FA7-41D8-8098-A99FA1584599}" presName="hierChild5" presStyleCnt="0"/>
      <dgm:spPr/>
    </dgm:pt>
    <dgm:pt modelId="{2493BB56-6E9A-4521-94B7-F9E298C65F58}" type="pres">
      <dgm:prSet presAssocID="{F9F3D15D-A9B4-480E-BE20-383AC97E4228}" presName="Name37" presStyleLbl="parChTrans1D2" presStyleIdx="1" presStyleCnt="2"/>
      <dgm:spPr/>
    </dgm:pt>
    <dgm:pt modelId="{FE02FE66-930D-4C00-AEAC-62A3828D8D06}" type="pres">
      <dgm:prSet presAssocID="{15B6829A-2F4D-410B-9AED-A59C751A9DA3}" presName="hierRoot2" presStyleCnt="0">
        <dgm:presLayoutVars>
          <dgm:hierBranch val="init"/>
        </dgm:presLayoutVars>
      </dgm:prSet>
      <dgm:spPr/>
    </dgm:pt>
    <dgm:pt modelId="{4F0C03CC-A1F4-4861-83A0-EA24255CB7ED}" type="pres">
      <dgm:prSet presAssocID="{15B6829A-2F4D-410B-9AED-A59C751A9DA3}" presName="rootComposite" presStyleCnt="0"/>
      <dgm:spPr/>
    </dgm:pt>
    <dgm:pt modelId="{59CE315A-1017-47B9-81CE-39207202280E}" type="pres">
      <dgm:prSet presAssocID="{15B6829A-2F4D-410B-9AED-A59C751A9DA3}" presName="rootText" presStyleLbl="node2" presStyleIdx="1" presStyleCnt="2">
        <dgm:presLayoutVars>
          <dgm:chPref val="3"/>
        </dgm:presLayoutVars>
      </dgm:prSet>
      <dgm:spPr/>
    </dgm:pt>
    <dgm:pt modelId="{1CCC5F0E-C89B-4BDE-9594-C985BB41F874}" type="pres">
      <dgm:prSet presAssocID="{15B6829A-2F4D-410B-9AED-A59C751A9DA3}" presName="rootConnector" presStyleLbl="node2" presStyleIdx="1" presStyleCnt="2"/>
      <dgm:spPr/>
    </dgm:pt>
    <dgm:pt modelId="{6EDE1C27-04A7-4B94-B938-725DF86E9B3F}" type="pres">
      <dgm:prSet presAssocID="{15B6829A-2F4D-410B-9AED-A59C751A9DA3}" presName="hierChild4" presStyleCnt="0"/>
      <dgm:spPr/>
    </dgm:pt>
    <dgm:pt modelId="{C700A0D1-A866-49E7-BE0F-E2EFA0FE7158}" type="pres">
      <dgm:prSet presAssocID="{4F066BCE-4D9A-4D6D-8DF1-4B02EDCDA556}" presName="Name37" presStyleLbl="parChTrans1D3" presStyleIdx="4" presStyleCnt="5"/>
      <dgm:spPr/>
    </dgm:pt>
    <dgm:pt modelId="{1E45A6C5-B848-4F92-B7B6-8978DC5468C3}" type="pres">
      <dgm:prSet presAssocID="{7D3EA68A-A7E4-48BB-837E-45933D99A617}" presName="hierRoot2" presStyleCnt="0">
        <dgm:presLayoutVars>
          <dgm:hierBranch val="init"/>
        </dgm:presLayoutVars>
      </dgm:prSet>
      <dgm:spPr/>
    </dgm:pt>
    <dgm:pt modelId="{10D01412-85A1-4388-B0C5-787F4F944A6F}" type="pres">
      <dgm:prSet presAssocID="{7D3EA68A-A7E4-48BB-837E-45933D99A617}" presName="rootComposite" presStyleCnt="0"/>
      <dgm:spPr/>
    </dgm:pt>
    <dgm:pt modelId="{C9CA7E98-9B87-44DF-B435-8263FF93BDE0}" type="pres">
      <dgm:prSet presAssocID="{7D3EA68A-A7E4-48BB-837E-45933D99A617}" presName="rootText" presStyleLbl="node3" presStyleIdx="4" presStyleCnt="5">
        <dgm:presLayoutVars>
          <dgm:chPref val="3"/>
        </dgm:presLayoutVars>
      </dgm:prSet>
      <dgm:spPr/>
    </dgm:pt>
    <dgm:pt modelId="{994592C9-F3C5-4147-A55F-DB97EAD04B37}" type="pres">
      <dgm:prSet presAssocID="{7D3EA68A-A7E4-48BB-837E-45933D99A617}" presName="rootConnector" presStyleLbl="node3" presStyleIdx="4" presStyleCnt="5"/>
      <dgm:spPr/>
    </dgm:pt>
    <dgm:pt modelId="{C19F8DE9-033A-4321-A31E-2B96809850E4}" type="pres">
      <dgm:prSet presAssocID="{7D3EA68A-A7E4-48BB-837E-45933D99A617}" presName="hierChild4" presStyleCnt="0"/>
      <dgm:spPr/>
    </dgm:pt>
    <dgm:pt modelId="{5AFBA571-0C60-478B-9516-D56E6779EB6E}" type="pres">
      <dgm:prSet presAssocID="{7D3EA68A-A7E4-48BB-837E-45933D99A617}" presName="hierChild5" presStyleCnt="0"/>
      <dgm:spPr/>
    </dgm:pt>
    <dgm:pt modelId="{095B7F5C-17D2-4395-BCC7-25423121577D}" type="pres">
      <dgm:prSet presAssocID="{15B6829A-2F4D-410B-9AED-A59C751A9DA3}" presName="hierChild5" presStyleCnt="0"/>
      <dgm:spPr/>
    </dgm:pt>
    <dgm:pt modelId="{6A21B27C-6E56-48C7-B108-4B8A005CCB91}" type="pres">
      <dgm:prSet presAssocID="{057972DA-97DA-4206-B9A6-09D2E6EA59E2}" presName="hierChild3" presStyleCnt="0"/>
      <dgm:spPr/>
    </dgm:pt>
  </dgm:ptLst>
  <dgm:cxnLst>
    <dgm:cxn modelId="{53E54B08-6194-4811-988F-C5A440707CE7}" srcId="{15B6829A-2F4D-410B-9AED-A59C751A9DA3}" destId="{7D3EA68A-A7E4-48BB-837E-45933D99A617}" srcOrd="0" destOrd="0" parTransId="{4F066BCE-4D9A-4D6D-8DF1-4B02EDCDA556}" sibTransId="{247118D1-425B-4DE0-8B63-B7C1167487F9}"/>
    <dgm:cxn modelId="{19687116-5095-454F-B6BB-C402620662E2}" srcId="{057972DA-97DA-4206-B9A6-09D2E6EA59E2}" destId="{447868DD-0FA7-41D8-8098-A99FA1584599}" srcOrd="0" destOrd="0" parTransId="{75D13211-288A-42B2-8B6C-7CE3BD231C97}" sibTransId="{134D9411-190A-422A-890C-5BB1661CFB1A}"/>
    <dgm:cxn modelId="{304C9F20-6E99-4569-A5C1-99787F3AC11C}" type="presOf" srcId="{1182A926-5DEF-4D4A-B422-EC7949BF32EB}" destId="{7FB6A68F-6161-47D1-B01B-8D60351D8858}" srcOrd="0" destOrd="0" presId="urn:microsoft.com/office/officeart/2005/8/layout/orgChart1"/>
    <dgm:cxn modelId="{1FB3E829-908B-479D-B464-ABBB7B67B75A}" srcId="{447868DD-0FA7-41D8-8098-A99FA1584599}" destId="{10DEDC55-21A1-4563-A028-82888E68EE24}" srcOrd="0" destOrd="0" parTransId="{7CB52F97-FE0D-484D-BF95-382EA2C0FC84}" sibTransId="{70D28932-4561-489B-89BB-0C265FEF90EE}"/>
    <dgm:cxn modelId="{1FA3462D-A703-4040-9FED-69C885F7E6E1}" type="presOf" srcId="{75D13211-288A-42B2-8B6C-7CE3BD231C97}" destId="{3B6C8E5C-D050-41EC-901B-560DE4A23980}" srcOrd="0" destOrd="0" presId="urn:microsoft.com/office/officeart/2005/8/layout/orgChart1"/>
    <dgm:cxn modelId="{DB67402E-752D-4344-BA83-ABF704E4778D}" type="presOf" srcId="{4F066BCE-4D9A-4D6D-8DF1-4B02EDCDA556}" destId="{C700A0D1-A866-49E7-BE0F-E2EFA0FE7158}" srcOrd="0" destOrd="0" presId="urn:microsoft.com/office/officeart/2005/8/layout/orgChart1"/>
    <dgm:cxn modelId="{F16C5130-3EF7-4A17-A3BD-E6E418E12DA5}" type="presOf" srcId="{1182A926-5DEF-4D4A-B422-EC7949BF32EB}" destId="{7671C590-09E8-4B06-9490-4477B2522FBD}" srcOrd="1" destOrd="0" presId="urn:microsoft.com/office/officeart/2005/8/layout/orgChart1"/>
    <dgm:cxn modelId="{5AE05031-BCB2-4229-9953-902894B34416}" type="presOf" srcId="{10DEDC55-21A1-4563-A028-82888E68EE24}" destId="{6912A275-4A34-4A01-9AF3-42DC89A03200}" srcOrd="1" destOrd="0" presId="urn:microsoft.com/office/officeart/2005/8/layout/orgChart1"/>
    <dgm:cxn modelId="{BAB58932-4CCF-4F09-88BD-4C06DDF6ABC1}" type="presOf" srcId="{1E7C9064-806C-41BE-853B-DAC2A72BFC74}" destId="{7C0885AE-2FBE-4FA8-BD36-1613815DE8B2}" srcOrd="0" destOrd="0" presId="urn:microsoft.com/office/officeart/2005/8/layout/orgChart1"/>
    <dgm:cxn modelId="{8DF45433-88A8-49EA-BF03-637B6D6238A5}" srcId="{447868DD-0FA7-41D8-8098-A99FA1584599}" destId="{1182A926-5DEF-4D4A-B422-EC7949BF32EB}" srcOrd="2" destOrd="0" parTransId="{A965E5DF-9D70-4312-A7C8-4E5BD483F548}" sibTransId="{04B11CAA-E7C9-4419-9451-E90565FFAAE5}"/>
    <dgm:cxn modelId="{66320769-CFDE-4D2F-96B5-DAF28E7647BD}" srcId="{447868DD-0FA7-41D8-8098-A99FA1584599}" destId="{1E7C9064-806C-41BE-853B-DAC2A72BFC74}" srcOrd="1" destOrd="0" parTransId="{EA9BE98E-DF71-4607-AFD4-4407F56D1309}" sibTransId="{AD5463AB-CDC9-46FA-8B3B-AD8431C3B716}"/>
    <dgm:cxn modelId="{6662286A-A3CF-413F-B479-E4D8A69BBF67}" srcId="{7E81E33D-8FEE-4086-971D-C7B31F4E2464}" destId="{057972DA-97DA-4206-B9A6-09D2E6EA59E2}" srcOrd="0" destOrd="0" parTransId="{2499D589-B25B-48B1-BBF6-16B0EC2660F7}" sibTransId="{F6383AF7-D8D8-48E3-A575-6619EAE518E3}"/>
    <dgm:cxn modelId="{59C8E74E-909A-4268-BA1E-767C6279DEAC}" srcId="{057972DA-97DA-4206-B9A6-09D2E6EA59E2}" destId="{15B6829A-2F4D-410B-9AED-A59C751A9DA3}" srcOrd="1" destOrd="0" parTransId="{F9F3D15D-A9B4-480E-BE20-383AC97E4228}" sibTransId="{6E098449-6315-4AE7-8435-649F4DDB577A}"/>
    <dgm:cxn modelId="{FA0E4A56-7838-4EB6-A26C-92D937469C32}" srcId="{447868DD-0FA7-41D8-8098-A99FA1584599}" destId="{DC40472B-9B7F-4393-84A9-CFBFB7D9EE22}" srcOrd="3" destOrd="0" parTransId="{4D64A014-A6D9-4526-A366-6DF3CB11F4DD}" sibTransId="{9BB1F2B2-E0B4-455E-AEBB-E6DD54846F7D}"/>
    <dgm:cxn modelId="{8CC93B78-4792-4933-BBB0-F69A1A8EE99A}" type="presOf" srcId="{447868DD-0FA7-41D8-8098-A99FA1584599}" destId="{3E36103C-71FE-41D2-A329-71DD71FE4AD5}" srcOrd="0" destOrd="0" presId="urn:microsoft.com/office/officeart/2005/8/layout/orgChart1"/>
    <dgm:cxn modelId="{282ECA7D-324B-48BC-8ED8-93569C4634D2}" type="presOf" srcId="{447868DD-0FA7-41D8-8098-A99FA1584599}" destId="{7B74D6F4-C601-4466-AB61-DC5DE5BC7E48}" srcOrd="1" destOrd="0" presId="urn:microsoft.com/office/officeart/2005/8/layout/orgChart1"/>
    <dgm:cxn modelId="{41D5547F-28C8-4783-9B29-CF551BE5D018}" type="presOf" srcId="{7CB52F97-FE0D-484D-BF95-382EA2C0FC84}" destId="{B5F023D3-780F-463A-80E8-42027586B039}" srcOrd="0" destOrd="0" presId="urn:microsoft.com/office/officeart/2005/8/layout/orgChart1"/>
    <dgm:cxn modelId="{EF607991-D6E0-44D6-AC59-B641FA630C49}" type="presOf" srcId="{7E81E33D-8FEE-4086-971D-C7B31F4E2464}" destId="{B148F4E6-74DD-4E79-90BB-FB3FB47BF89F}" srcOrd="0" destOrd="0" presId="urn:microsoft.com/office/officeart/2005/8/layout/orgChart1"/>
    <dgm:cxn modelId="{E141F198-5994-49F7-B01E-CC673022695F}" type="presOf" srcId="{F9F3D15D-A9B4-480E-BE20-383AC97E4228}" destId="{2493BB56-6E9A-4521-94B7-F9E298C65F58}" srcOrd="0" destOrd="0" presId="urn:microsoft.com/office/officeart/2005/8/layout/orgChart1"/>
    <dgm:cxn modelId="{224F49AF-8D7B-4308-8AF7-0B8F989F480C}" type="presOf" srcId="{DC40472B-9B7F-4393-84A9-CFBFB7D9EE22}" destId="{BDBAE426-546B-4296-8A36-6E99039CFFBF}" srcOrd="1" destOrd="0" presId="urn:microsoft.com/office/officeart/2005/8/layout/orgChart1"/>
    <dgm:cxn modelId="{7BA3D5B0-3269-4462-9DCF-8B9BB0CEEFD3}" type="presOf" srcId="{7D3EA68A-A7E4-48BB-837E-45933D99A617}" destId="{C9CA7E98-9B87-44DF-B435-8263FF93BDE0}" srcOrd="0" destOrd="0" presId="urn:microsoft.com/office/officeart/2005/8/layout/orgChart1"/>
    <dgm:cxn modelId="{0B8A69B5-161C-4942-8721-3633D8C148B7}" type="presOf" srcId="{10DEDC55-21A1-4563-A028-82888E68EE24}" destId="{8E9256B3-C5C1-4E42-8313-6C208A90B6C0}" srcOrd="0" destOrd="0" presId="urn:microsoft.com/office/officeart/2005/8/layout/orgChart1"/>
    <dgm:cxn modelId="{D4416CB7-1D0C-44F9-B5FC-6E90836D7E97}" type="presOf" srcId="{EA9BE98E-DF71-4607-AFD4-4407F56D1309}" destId="{A9BC0115-0BF8-49F0-8FB6-29ADE2047301}" srcOrd="0" destOrd="0" presId="urn:microsoft.com/office/officeart/2005/8/layout/orgChart1"/>
    <dgm:cxn modelId="{0C67C7BF-0C96-4A1D-B0BA-BA47675C7B1D}" type="presOf" srcId="{15B6829A-2F4D-410B-9AED-A59C751A9DA3}" destId="{1CCC5F0E-C89B-4BDE-9594-C985BB41F874}" srcOrd="1" destOrd="0" presId="urn:microsoft.com/office/officeart/2005/8/layout/orgChart1"/>
    <dgm:cxn modelId="{E1DD0DC3-ED21-41F9-B415-2F6AD8552F2C}" type="presOf" srcId="{7D3EA68A-A7E4-48BB-837E-45933D99A617}" destId="{994592C9-F3C5-4147-A55F-DB97EAD04B37}" srcOrd="1" destOrd="0" presId="urn:microsoft.com/office/officeart/2005/8/layout/orgChart1"/>
    <dgm:cxn modelId="{731347C6-0CC7-4E98-82B2-475B38797F4E}" type="presOf" srcId="{15B6829A-2F4D-410B-9AED-A59C751A9DA3}" destId="{59CE315A-1017-47B9-81CE-39207202280E}" srcOrd="0" destOrd="0" presId="urn:microsoft.com/office/officeart/2005/8/layout/orgChart1"/>
    <dgm:cxn modelId="{97A5ADCE-81D0-4527-AB05-0D502FC9CB3E}" type="presOf" srcId="{057972DA-97DA-4206-B9A6-09D2E6EA59E2}" destId="{CFB25729-33CE-4763-AE25-362E70B93E50}" srcOrd="1" destOrd="0" presId="urn:microsoft.com/office/officeart/2005/8/layout/orgChart1"/>
    <dgm:cxn modelId="{51406AD2-FFE7-4E30-AEE5-90CAF44AB9B3}" type="presOf" srcId="{A965E5DF-9D70-4312-A7C8-4E5BD483F548}" destId="{D48833F6-50DE-4057-A482-BA699AD72E0D}" srcOrd="0" destOrd="0" presId="urn:microsoft.com/office/officeart/2005/8/layout/orgChart1"/>
    <dgm:cxn modelId="{DB6212DD-0617-498E-B66A-FF84A70A7E87}" type="presOf" srcId="{057972DA-97DA-4206-B9A6-09D2E6EA59E2}" destId="{0E75BF04-41F3-456F-BD82-A6B2E9637F0E}" srcOrd="0" destOrd="0" presId="urn:microsoft.com/office/officeart/2005/8/layout/orgChart1"/>
    <dgm:cxn modelId="{D0AC93E4-CB13-4A9C-8164-902830A343A4}" type="presOf" srcId="{DC40472B-9B7F-4393-84A9-CFBFB7D9EE22}" destId="{A21EE18B-AFB1-4C29-99FD-0D128667DF7B}" srcOrd="0" destOrd="0" presId="urn:microsoft.com/office/officeart/2005/8/layout/orgChart1"/>
    <dgm:cxn modelId="{015D73E6-FA33-4305-80EB-C83D681247F0}" type="presOf" srcId="{1E7C9064-806C-41BE-853B-DAC2A72BFC74}" destId="{132FF91C-3F9A-4E45-AB7A-6E5F6308AD87}" srcOrd="1" destOrd="0" presId="urn:microsoft.com/office/officeart/2005/8/layout/orgChart1"/>
    <dgm:cxn modelId="{91555FF9-4A9E-471F-B62C-B3780499FC39}" type="presOf" srcId="{4D64A014-A6D9-4526-A366-6DF3CB11F4DD}" destId="{4F0470C3-99ED-4A23-95C3-E263D184F4D2}" srcOrd="0" destOrd="0" presId="urn:microsoft.com/office/officeart/2005/8/layout/orgChart1"/>
    <dgm:cxn modelId="{3D8F2CAD-5E6E-44D8-AF7A-968ECE0ADF03}" type="presParOf" srcId="{B148F4E6-74DD-4E79-90BB-FB3FB47BF89F}" destId="{02266C48-3823-42AF-8F93-B322A76B737C}" srcOrd="0" destOrd="0" presId="urn:microsoft.com/office/officeart/2005/8/layout/orgChart1"/>
    <dgm:cxn modelId="{8FED5A68-A2AD-4A09-B343-CF80D391B00B}" type="presParOf" srcId="{02266C48-3823-42AF-8F93-B322A76B737C}" destId="{976078F5-85CF-4254-9127-C78FD3AFD459}" srcOrd="0" destOrd="0" presId="urn:microsoft.com/office/officeart/2005/8/layout/orgChart1"/>
    <dgm:cxn modelId="{F40D181B-BFAD-4228-8F8F-ABC49537BF25}" type="presParOf" srcId="{976078F5-85CF-4254-9127-C78FD3AFD459}" destId="{0E75BF04-41F3-456F-BD82-A6B2E9637F0E}" srcOrd="0" destOrd="0" presId="urn:microsoft.com/office/officeart/2005/8/layout/orgChart1"/>
    <dgm:cxn modelId="{0D6AA067-ACB6-4E3E-9752-ADB67E1C80C6}" type="presParOf" srcId="{976078F5-85CF-4254-9127-C78FD3AFD459}" destId="{CFB25729-33CE-4763-AE25-362E70B93E50}" srcOrd="1" destOrd="0" presId="urn:microsoft.com/office/officeart/2005/8/layout/orgChart1"/>
    <dgm:cxn modelId="{3DAEB55A-6C29-428A-82FA-AB5A3AE87FA5}" type="presParOf" srcId="{02266C48-3823-42AF-8F93-B322A76B737C}" destId="{92EE72F0-D5F0-4C00-8C05-FDEE0BFFC796}" srcOrd="1" destOrd="0" presId="urn:microsoft.com/office/officeart/2005/8/layout/orgChart1"/>
    <dgm:cxn modelId="{2BACA796-7C4E-4E2F-97EB-296F86D7BC7E}" type="presParOf" srcId="{92EE72F0-D5F0-4C00-8C05-FDEE0BFFC796}" destId="{3B6C8E5C-D050-41EC-901B-560DE4A23980}" srcOrd="0" destOrd="0" presId="urn:microsoft.com/office/officeart/2005/8/layout/orgChart1"/>
    <dgm:cxn modelId="{721A4C70-DACD-4234-A0FE-0BF296D31A22}" type="presParOf" srcId="{92EE72F0-D5F0-4C00-8C05-FDEE0BFFC796}" destId="{47261F52-E23F-46FC-9162-8BCF9CDA6E33}" srcOrd="1" destOrd="0" presId="urn:microsoft.com/office/officeart/2005/8/layout/orgChart1"/>
    <dgm:cxn modelId="{A3FEA8AD-4F65-4BE6-B485-929FD08AABA9}" type="presParOf" srcId="{47261F52-E23F-46FC-9162-8BCF9CDA6E33}" destId="{4261222C-BBE1-41CC-A9CB-A0C0F18E6FC9}" srcOrd="0" destOrd="0" presId="urn:microsoft.com/office/officeart/2005/8/layout/orgChart1"/>
    <dgm:cxn modelId="{7415C9A6-B3DE-416F-8610-6C7AB92B13DB}" type="presParOf" srcId="{4261222C-BBE1-41CC-A9CB-A0C0F18E6FC9}" destId="{3E36103C-71FE-41D2-A329-71DD71FE4AD5}" srcOrd="0" destOrd="0" presId="urn:microsoft.com/office/officeart/2005/8/layout/orgChart1"/>
    <dgm:cxn modelId="{CE18BA5F-9D56-4538-9CAA-FB4002F45934}" type="presParOf" srcId="{4261222C-BBE1-41CC-A9CB-A0C0F18E6FC9}" destId="{7B74D6F4-C601-4466-AB61-DC5DE5BC7E48}" srcOrd="1" destOrd="0" presId="urn:microsoft.com/office/officeart/2005/8/layout/orgChart1"/>
    <dgm:cxn modelId="{02E0EEE2-8C7C-41AD-BB12-16F9B62FDB6E}" type="presParOf" srcId="{47261F52-E23F-46FC-9162-8BCF9CDA6E33}" destId="{47CA85A3-8332-4596-BFE8-BE1AB7948E92}" srcOrd="1" destOrd="0" presId="urn:microsoft.com/office/officeart/2005/8/layout/orgChart1"/>
    <dgm:cxn modelId="{E6347ABE-4614-4AB1-A1CF-F35A40C0C878}" type="presParOf" srcId="{47CA85A3-8332-4596-BFE8-BE1AB7948E92}" destId="{B5F023D3-780F-463A-80E8-42027586B039}" srcOrd="0" destOrd="0" presId="urn:microsoft.com/office/officeart/2005/8/layout/orgChart1"/>
    <dgm:cxn modelId="{C8039E13-8BC8-448B-8992-204B4CE2ECFD}" type="presParOf" srcId="{47CA85A3-8332-4596-BFE8-BE1AB7948E92}" destId="{E269D727-792A-4E9F-AA0C-0E88111452B4}" srcOrd="1" destOrd="0" presId="urn:microsoft.com/office/officeart/2005/8/layout/orgChart1"/>
    <dgm:cxn modelId="{4339DE49-6F9E-448F-96E1-5C234DDEBC7A}" type="presParOf" srcId="{E269D727-792A-4E9F-AA0C-0E88111452B4}" destId="{454D9B0B-A75B-47CD-AF1B-E1F048B71C72}" srcOrd="0" destOrd="0" presId="urn:microsoft.com/office/officeart/2005/8/layout/orgChart1"/>
    <dgm:cxn modelId="{34EDEED9-50E3-4288-A87F-00119AFC816C}" type="presParOf" srcId="{454D9B0B-A75B-47CD-AF1B-E1F048B71C72}" destId="{8E9256B3-C5C1-4E42-8313-6C208A90B6C0}" srcOrd="0" destOrd="0" presId="urn:microsoft.com/office/officeart/2005/8/layout/orgChart1"/>
    <dgm:cxn modelId="{310E0B57-032C-4A09-8E60-45FD0BDE0081}" type="presParOf" srcId="{454D9B0B-A75B-47CD-AF1B-E1F048B71C72}" destId="{6912A275-4A34-4A01-9AF3-42DC89A03200}" srcOrd="1" destOrd="0" presId="urn:microsoft.com/office/officeart/2005/8/layout/orgChart1"/>
    <dgm:cxn modelId="{A9E0F6D2-24E9-4614-B115-25BE8187B9B1}" type="presParOf" srcId="{E269D727-792A-4E9F-AA0C-0E88111452B4}" destId="{5FF5D779-E77C-495B-B115-931725F21C29}" srcOrd="1" destOrd="0" presId="urn:microsoft.com/office/officeart/2005/8/layout/orgChart1"/>
    <dgm:cxn modelId="{23EA3F81-CBA9-4AF4-B070-83B9E03226ED}" type="presParOf" srcId="{E269D727-792A-4E9F-AA0C-0E88111452B4}" destId="{41E2F17C-141F-442F-B3C6-73607FC8DCA3}" srcOrd="2" destOrd="0" presId="urn:microsoft.com/office/officeart/2005/8/layout/orgChart1"/>
    <dgm:cxn modelId="{6C812E84-9738-45D1-A458-1D25220D79AF}" type="presParOf" srcId="{47CA85A3-8332-4596-BFE8-BE1AB7948E92}" destId="{A9BC0115-0BF8-49F0-8FB6-29ADE2047301}" srcOrd="2" destOrd="0" presId="urn:microsoft.com/office/officeart/2005/8/layout/orgChart1"/>
    <dgm:cxn modelId="{AABCEC60-4623-4C57-95A1-9C340FD2EDB5}" type="presParOf" srcId="{47CA85A3-8332-4596-BFE8-BE1AB7948E92}" destId="{FFC8759A-BC4A-4591-A04D-8D3BF05D6572}" srcOrd="3" destOrd="0" presId="urn:microsoft.com/office/officeart/2005/8/layout/orgChart1"/>
    <dgm:cxn modelId="{965D3959-2286-4271-AF5D-930CC883BC31}" type="presParOf" srcId="{FFC8759A-BC4A-4591-A04D-8D3BF05D6572}" destId="{651E3AAB-621E-4C90-87D6-B6D807134576}" srcOrd="0" destOrd="0" presId="urn:microsoft.com/office/officeart/2005/8/layout/orgChart1"/>
    <dgm:cxn modelId="{E19328AB-9C32-470C-89E3-81C30D58FBBE}" type="presParOf" srcId="{651E3AAB-621E-4C90-87D6-B6D807134576}" destId="{7C0885AE-2FBE-4FA8-BD36-1613815DE8B2}" srcOrd="0" destOrd="0" presId="urn:microsoft.com/office/officeart/2005/8/layout/orgChart1"/>
    <dgm:cxn modelId="{B45C235C-0967-4783-89D9-A6B1127F4940}" type="presParOf" srcId="{651E3AAB-621E-4C90-87D6-B6D807134576}" destId="{132FF91C-3F9A-4E45-AB7A-6E5F6308AD87}" srcOrd="1" destOrd="0" presId="urn:microsoft.com/office/officeart/2005/8/layout/orgChart1"/>
    <dgm:cxn modelId="{15032658-631F-45C5-B000-F85CE56D4C09}" type="presParOf" srcId="{FFC8759A-BC4A-4591-A04D-8D3BF05D6572}" destId="{D4C34960-4891-46C3-A17E-60D27494EC7A}" srcOrd="1" destOrd="0" presId="urn:microsoft.com/office/officeart/2005/8/layout/orgChart1"/>
    <dgm:cxn modelId="{9F03DF5B-B44D-4192-B530-B4F6EC619F78}" type="presParOf" srcId="{FFC8759A-BC4A-4591-A04D-8D3BF05D6572}" destId="{9493D883-BAE3-4FBE-9F0B-0F70DDF1AEC3}" srcOrd="2" destOrd="0" presId="urn:microsoft.com/office/officeart/2005/8/layout/orgChart1"/>
    <dgm:cxn modelId="{93C11196-952B-49A5-8957-B739A2F88CBC}" type="presParOf" srcId="{47CA85A3-8332-4596-BFE8-BE1AB7948E92}" destId="{D48833F6-50DE-4057-A482-BA699AD72E0D}" srcOrd="4" destOrd="0" presId="urn:microsoft.com/office/officeart/2005/8/layout/orgChart1"/>
    <dgm:cxn modelId="{54E73118-F04E-48EA-8C70-8E840AC03651}" type="presParOf" srcId="{47CA85A3-8332-4596-BFE8-BE1AB7948E92}" destId="{D540A910-D64E-4DF1-91FC-6DC560C217C7}" srcOrd="5" destOrd="0" presId="urn:microsoft.com/office/officeart/2005/8/layout/orgChart1"/>
    <dgm:cxn modelId="{D2FDEAFF-01AE-4BC3-9027-EE8C75B1AE09}" type="presParOf" srcId="{D540A910-D64E-4DF1-91FC-6DC560C217C7}" destId="{1782E697-8D89-4B36-85C6-57B2ABFE13A4}" srcOrd="0" destOrd="0" presId="urn:microsoft.com/office/officeart/2005/8/layout/orgChart1"/>
    <dgm:cxn modelId="{FC70BAA0-0A63-4D4B-B516-F1BA0AB7BCA2}" type="presParOf" srcId="{1782E697-8D89-4B36-85C6-57B2ABFE13A4}" destId="{7FB6A68F-6161-47D1-B01B-8D60351D8858}" srcOrd="0" destOrd="0" presId="urn:microsoft.com/office/officeart/2005/8/layout/orgChart1"/>
    <dgm:cxn modelId="{5DBC49C1-22DF-42BC-9FD9-C5066AA50900}" type="presParOf" srcId="{1782E697-8D89-4B36-85C6-57B2ABFE13A4}" destId="{7671C590-09E8-4B06-9490-4477B2522FBD}" srcOrd="1" destOrd="0" presId="urn:microsoft.com/office/officeart/2005/8/layout/orgChart1"/>
    <dgm:cxn modelId="{E6190384-256D-4DB3-A758-98258BF608A5}" type="presParOf" srcId="{D540A910-D64E-4DF1-91FC-6DC560C217C7}" destId="{14927764-BF55-471D-86C8-A1B105D70139}" srcOrd="1" destOrd="0" presId="urn:microsoft.com/office/officeart/2005/8/layout/orgChart1"/>
    <dgm:cxn modelId="{D6EE4C1C-C712-4DBC-ACBB-CEB01F74C036}" type="presParOf" srcId="{D540A910-D64E-4DF1-91FC-6DC560C217C7}" destId="{6A3E0233-261B-43BD-82DD-23FA59DFDC2C}" srcOrd="2" destOrd="0" presId="urn:microsoft.com/office/officeart/2005/8/layout/orgChart1"/>
    <dgm:cxn modelId="{BDCDDAB3-5CED-480A-9F1D-13CC5820080E}" type="presParOf" srcId="{47CA85A3-8332-4596-BFE8-BE1AB7948E92}" destId="{4F0470C3-99ED-4A23-95C3-E263D184F4D2}" srcOrd="6" destOrd="0" presId="urn:microsoft.com/office/officeart/2005/8/layout/orgChart1"/>
    <dgm:cxn modelId="{EA49FA9C-67C7-47DC-A029-8937107CA294}" type="presParOf" srcId="{47CA85A3-8332-4596-BFE8-BE1AB7948E92}" destId="{7B23D6D0-902C-4567-8D07-EFBF7D24A951}" srcOrd="7" destOrd="0" presId="urn:microsoft.com/office/officeart/2005/8/layout/orgChart1"/>
    <dgm:cxn modelId="{52F46E9F-F2C8-4524-9FBD-E64F878CF727}" type="presParOf" srcId="{7B23D6D0-902C-4567-8D07-EFBF7D24A951}" destId="{4056702D-8C89-4588-98ED-466A91756428}" srcOrd="0" destOrd="0" presId="urn:microsoft.com/office/officeart/2005/8/layout/orgChart1"/>
    <dgm:cxn modelId="{D2FFFC38-A4F5-4825-BC7D-8FA1B62E0E4A}" type="presParOf" srcId="{4056702D-8C89-4588-98ED-466A91756428}" destId="{A21EE18B-AFB1-4C29-99FD-0D128667DF7B}" srcOrd="0" destOrd="0" presId="urn:microsoft.com/office/officeart/2005/8/layout/orgChart1"/>
    <dgm:cxn modelId="{9C6F819B-821B-4CB6-AA7B-67401EB4EE41}" type="presParOf" srcId="{4056702D-8C89-4588-98ED-466A91756428}" destId="{BDBAE426-546B-4296-8A36-6E99039CFFBF}" srcOrd="1" destOrd="0" presId="urn:microsoft.com/office/officeart/2005/8/layout/orgChart1"/>
    <dgm:cxn modelId="{12E1BC0F-3503-47F1-958B-198614F483A5}" type="presParOf" srcId="{7B23D6D0-902C-4567-8D07-EFBF7D24A951}" destId="{92D333DE-6007-4461-9CE2-67CE4B574306}" srcOrd="1" destOrd="0" presId="urn:microsoft.com/office/officeart/2005/8/layout/orgChart1"/>
    <dgm:cxn modelId="{25A009F0-5EBA-4235-8D1D-1D02BC903789}" type="presParOf" srcId="{7B23D6D0-902C-4567-8D07-EFBF7D24A951}" destId="{FED21D63-1173-402F-90A3-90F188E1DB57}" srcOrd="2" destOrd="0" presId="urn:microsoft.com/office/officeart/2005/8/layout/orgChart1"/>
    <dgm:cxn modelId="{5A81CC3E-2117-4F3C-8C52-4751C1752A51}" type="presParOf" srcId="{47261F52-E23F-46FC-9162-8BCF9CDA6E33}" destId="{B635EABD-0119-4FA5-AF44-21072641F6AC}" srcOrd="2" destOrd="0" presId="urn:microsoft.com/office/officeart/2005/8/layout/orgChart1"/>
    <dgm:cxn modelId="{44020566-A20E-432B-9D48-D52E5F012955}" type="presParOf" srcId="{92EE72F0-D5F0-4C00-8C05-FDEE0BFFC796}" destId="{2493BB56-6E9A-4521-94B7-F9E298C65F58}" srcOrd="2" destOrd="0" presId="urn:microsoft.com/office/officeart/2005/8/layout/orgChart1"/>
    <dgm:cxn modelId="{E66C130C-27CA-48C0-AE8C-C7B0C579C807}" type="presParOf" srcId="{92EE72F0-D5F0-4C00-8C05-FDEE0BFFC796}" destId="{FE02FE66-930D-4C00-AEAC-62A3828D8D06}" srcOrd="3" destOrd="0" presId="urn:microsoft.com/office/officeart/2005/8/layout/orgChart1"/>
    <dgm:cxn modelId="{4A2E63C5-F263-48C1-BD0F-944437FB8BF6}" type="presParOf" srcId="{FE02FE66-930D-4C00-AEAC-62A3828D8D06}" destId="{4F0C03CC-A1F4-4861-83A0-EA24255CB7ED}" srcOrd="0" destOrd="0" presId="urn:microsoft.com/office/officeart/2005/8/layout/orgChart1"/>
    <dgm:cxn modelId="{B6108F67-751D-4A37-A42F-6AF771B1646F}" type="presParOf" srcId="{4F0C03CC-A1F4-4861-83A0-EA24255CB7ED}" destId="{59CE315A-1017-47B9-81CE-39207202280E}" srcOrd="0" destOrd="0" presId="urn:microsoft.com/office/officeart/2005/8/layout/orgChart1"/>
    <dgm:cxn modelId="{B0389350-8CA5-46C4-B27B-72F473E3CD88}" type="presParOf" srcId="{4F0C03CC-A1F4-4861-83A0-EA24255CB7ED}" destId="{1CCC5F0E-C89B-4BDE-9594-C985BB41F874}" srcOrd="1" destOrd="0" presId="urn:microsoft.com/office/officeart/2005/8/layout/orgChart1"/>
    <dgm:cxn modelId="{FF0B0B9C-A907-4F61-8C0D-1F98AFA9247F}" type="presParOf" srcId="{FE02FE66-930D-4C00-AEAC-62A3828D8D06}" destId="{6EDE1C27-04A7-4B94-B938-725DF86E9B3F}" srcOrd="1" destOrd="0" presId="urn:microsoft.com/office/officeart/2005/8/layout/orgChart1"/>
    <dgm:cxn modelId="{CF5C516E-4EA7-40D0-8AD1-774280887CF2}" type="presParOf" srcId="{6EDE1C27-04A7-4B94-B938-725DF86E9B3F}" destId="{C700A0D1-A866-49E7-BE0F-E2EFA0FE7158}" srcOrd="0" destOrd="0" presId="urn:microsoft.com/office/officeart/2005/8/layout/orgChart1"/>
    <dgm:cxn modelId="{6982AEE8-5700-47F3-9822-06C8BF28A213}" type="presParOf" srcId="{6EDE1C27-04A7-4B94-B938-725DF86E9B3F}" destId="{1E45A6C5-B848-4F92-B7B6-8978DC5468C3}" srcOrd="1" destOrd="0" presId="urn:microsoft.com/office/officeart/2005/8/layout/orgChart1"/>
    <dgm:cxn modelId="{EFA1BF98-EBD8-4C66-9A0B-1C0273A20F3C}" type="presParOf" srcId="{1E45A6C5-B848-4F92-B7B6-8978DC5468C3}" destId="{10D01412-85A1-4388-B0C5-787F4F944A6F}" srcOrd="0" destOrd="0" presId="urn:microsoft.com/office/officeart/2005/8/layout/orgChart1"/>
    <dgm:cxn modelId="{2103876A-83D9-46BD-8B4E-D674AC3F89C2}" type="presParOf" srcId="{10D01412-85A1-4388-B0C5-787F4F944A6F}" destId="{C9CA7E98-9B87-44DF-B435-8263FF93BDE0}" srcOrd="0" destOrd="0" presId="urn:microsoft.com/office/officeart/2005/8/layout/orgChart1"/>
    <dgm:cxn modelId="{68B75359-8D6B-4C09-86D1-77B87B758ED5}" type="presParOf" srcId="{10D01412-85A1-4388-B0C5-787F4F944A6F}" destId="{994592C9-F3C5-4147-A55F-DB97EAD04B37}" srcOrd="1" destOrd="0" presId="urn:microsoft.com/office/officeart/2005/8/layout/orgChart1"/>
    <dgm:cxn modelId="{412C2E5C-D72C-441F-A935-B0AA08CB300F}" type="presParOf" srcId="{1E45A6C5-B848-4F92-B7B6-8978DC5468C3}" destId="{C19F8DE9-033A-4321-A31E-2B96809850E4}" srcOrd="1" destOrd="0" presId="urn:microsoft.com/office/officeart/2005/8/layout/orgChart1"/>
    <dgm:cxn modelId="{90D5EA33-6D18-4768-927B-E0830FE4EB9A}" type="presParOf" srcId="{1E45A6C5-B848-4F92-B7B6-8978DC5468C3}" destId="{5AFBA571-0C60-478B-9516-D56E6779EB6E}" srcOrd="2" destOrd="0" presId="urn:microsoft.com/office/officeart/2005/8/layout/orgChart1"/>
    <dgm:cxn modelId="{830BC297-67A9-4217-AFF9-9FD9FB9D8F3B}" type="presParOf" srcId="{FE02FE66-930D-4C00-AEAC-62A3828D8D06}" destId="{095B7F5C-17D2-4395-BCC7-25423121577D}" srcOrd="2" destOrd="0" presId="urn:microsoft.com/office/officeart/2005/8/layout/orgChart1"/>
    <dgm:cxn modelId="{A1340EAC-C7C3-4B27-9949-D568827BE52B}" type="presParOf" srcId="{02266C48-3823-42AF-8F93-B322A76B737C}" destId="{6A21B27C-6E56-48C7-B108-4B8A005CCB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AB3CB-4E14-4B2D-A851-EBA7283D0155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Start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Mein Text 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Mein Text B</a:t>
          </a:r>
        </a:p>
      </dsp:txBody>
      <dsp:txXfrm>
        <a:off x="44665" y="2106299"/>
        <a:ext cx="2060143" cy="1206068"/>
      </dsp:txXfrm>
    </dsp:sp>
    <dsp:sp modelId="{9A16788F-7A50-4C66-B374-C5377FB7215C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2355850" y="2550475"/>
        <a:ext cx="316861" cy="317716"/>
      </dsp:txXfrm>
    </dsp:sp>
    <dsp:sp modelId="{49836CED-E94F-4795-90ED-501D2E4DFFCD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Mitte</a:t>
          </a:r>
        </a:p>
      </dsp:txBody>
      <dsp:txXfrm>
        <a:off x="3033928" y="2106299"/>
        <a:ext cx="2060143" cy="1206068"/>
      </dsp:txXfrm>
    </dsp:sp>
    <dsp:sp modelId="{9E5409E2-66A4-4C9C-9F27-6BE8FD0BFD39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5345112" y="2550475"/>
        <a:ext cx="316861" cy="317716"/>
      </dsp:txXfrm>
    </dsp:sp>
    <dsp:sp modelId="{280412D3-4660-44C6-B4F6-47D299EE7834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Ende</a:t>
          </a:r>
        </a:p>
      </dsp:txBody>
      <dsp:txXfrm>
        <a:off x="6023190" y="2106299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0B098-E0B7-4DE2-B1CB-C348A70FD109}">
      <dsp:nvSpPr>
        <dsp:cNvPr id="0" name=""/>
        <dsp:cNvSpPr/>
      </dsp:nvSpPr>
      <dsp:spPr>
        <a:xfrm>
          <a:off x="0" y="0"/>
          <a:ext cx="8894619" cy="4871258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3780637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/>
            <a:t>TOP</a:t>
          </a:r>
        </a:p>
      </dsp:txBody>
      <dsp:txXfrm>
        <a:off x="121273" y="121273"/>
        <a:ext cx="8652073" cy="4628712"/>
      </dsp:txXfrm>
    </dsp:sp>
    <dsp:sp modelId="{0C11F1CD-AFAA-4186-BF63-E1B0EDFCB7F0}">
      <dsp:nvSpPr>
        <dsp:cNvPr id="0" name=""/>
        <dsp:cNvSpPr/>
      </dsp:nvSpPr>
      <dsp:spPr>
        <a:xfrm>
          <a:off x="222365" y="1217814"/>
          <a:ext cx="1334192" cy="16716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Sprecher Max Muster</a:t>
          </a:r>
        </a:p>
      </dsp:txBody>
      <dsp:txXfrm>
        <a:off x="263396" y="1258845"/>
        <a:ext cx="1252130" cy="1589578"/>
      </dsp:txXfrm>
    </dsp:sp>
    <dsp:sp modelId="{A04946DA-BEA3-4A6D-8B0E-23687A74DF8D}">
      <dsp:nvSpPr>
        <dsp:cNvPr id="0" name=""/>
        <dsp:cNvSpPr/>
      </dsp:nvSpPr>
      <dsp:spPr>
        <a:xfrm>
          <a:off x="222365" y="2954861"/>
          <a:ext cx="1334192" cy="16716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Gastrednerin Sabine Bsp</a:t>
          </a:r>
        </a:p>
      </dsp:txBody>
      <dsp:txXfrm>
        <a:off x="263396" y="2995892"/>
        <a:ext cx="1252130" cy="1589578"/>
      </dsp:txXfrm>
    </dsp:sp>
    <dsp:sp modelId="{F5767264-81B0-446B-B856-D88CDEB66D8F}">
      <dsp:nvSpPr>
        <dsp:cNvPr id="0" name=""/>
        <dsp:cNvSpPr/>
      </dsp:nvSpPr>
      <dsp:spPr>
        <a:xfrm>
          <a:off x="1778923" y="1217814"/>
          <a:ext cx="6893329" cy="340988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2165274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 dirty="0"/>
            <a:t>Änderung</a:t>
          </a:r>
        </a:p>
      </dsp:txBody>
      <dsp:txXfrm>
        <a:off x="1883789" y="1322680"/>
        <a:ext cx="6683597" cy="3200148"/>
      </dsp:txXfrm>
    </dsp:sp>
    <dsp:sp modelId="{2FE8CA38-36A1-4009-945E-9C42B2FF82B1}">
      <dsp:nvSpPr>
        <dsp:cNvPr id="0" name=""/>
        <dsp:cNvSpPr/>
      </dsp:nvSpPr>
      <dsp:spPr>
        <a:xfrm>
          <a:off x="1951257" y="2411272"/>
          <a:ext cx="1378665" cy="196068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993656" y="2453671"/>
        <a:ext cx="1293867" cy="1875883"/>
      </dsp:txXfrm>
    </dsp:sp>
    <dsp:sp modelId="{EA02744F-8136-43E5-897A-707E276CD059}">
      <dsp:nvSpPr>
        <dsp:cNvPr id="0" name=""/>
        <dsp:cNvSpPr/>
      </dsp:nvSpPr>
      <dsp:spPr>
        <a:xfrm>
          <a:off x="3513374" y="2435629"/>
          <a:ext cx="4936513" cy="1948503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334264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/>
            <a:t>TOP</a:t>
          </a:r>
        </a:p>
      </dsp:txBody>
      <dsp:txXfrm>
        <a:off x="3573297" y="2495552"/>
        <a:ext cx="4816667" cy="1828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490FF-F8D5-4E06-AA15-C3D6782D7BBA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Ausgaben</a:t>
          </a:r>
        </a:p>
      </dsp:txBody>
      <dsp:txXfrm>
        <a:off x="1711527" y="31741"/>
        <a:ext cx="1887238" cy="1020251"/>
      </dsp:txXfrm>
    </dsp:sp>
    <dsp:sp modelId="{18181944-7F87-46E5-A502-C6CF9F7FADC6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Einnahmen</a:t>
          </a:r>
        </a:p>
      </dsp:txBody>
      <dsp:txXfrm>
        <a:off x="4529234" y="31741"/>
        <a:ext cx="1887238" cy="1020251"/>
      </dsp:txXfrm>
    </dsp:sp>
    <dsp:sp modelId="{588D6A8F-584C-472F-B2AE-B69E7FDF295A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2FED6-D501-4A00-B6AE-2C2A602B4034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EB583-620D-4C5C-9AFC-1B56F44003DD}">
      <dsp:nvSpPr>
        <dsp:cNvPr id="0" name=""/>
        <dsp:cNvSpPr/>
      </dsp:nvSpPr>
      <dsp:spPr>
        <a:xfrm rot="240000">
          <a:off x="4559093" y="3643026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Imbissverkauf</a:t>
          </a:r>
        </a:p>
      </dsp:txBody>
      <dsp:txXfrm>
        <a:off x="4591729" y="3675662"/>
        <a:ext cx="1870621" cy="603278"/>
      </dsp:txXfrm>
    </dsp:sp>
    <dsp:sp modelId="{D18181F9-94A5-4961-921C-C74E16D6E4CB}">
      <dsp:nvSpPr>
        <dsp:cNvPr id="0" name=""/>
        <dsp:cNvSpPr/>
      </dsp:nvSpPr>
      <dsp:spPr>
        <a:xfrm rot="240000">
          <a:off x="4613280" y="2927762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4645916" y="2960398"/>
        <a:ext cx="1870621" cy="603278"/>
      </dsp:txXfrm>
    </dsp:sp>
    <dsp:sp modelId="{E5E04D9B-C400-4FCB-8CAA-2C4C34162C9E}">
      <dsp:nvSpPr>
        <dsp:cNvPr id="0" name=""/>
        <dsp:cNvSpPr/>
      </dsp:nvSpPr>
      <dsp:spPr>
        <a:xfrm rot="240000">
          <a:off x="4667466" y="2212498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4700102" y="2245134"/>
        <a:ext cx="1870621" cy="603278"/>
      </dsp:txXfrm>
    </dsp:sp>
    <dsp:sp modelId="{54CF89DB-B9B1-4808-9DD1-B1337CE47221}">
      <dsp:nvSpPr>
        <dsp:cNvPr id="0" name=""/>
        <dsp:cNvSpPr/>
      </dsp:nvSpPr>
      <dsp:spPr>
        <a:xfrm rot="240000">
          <a:off x="4721653" y="1497234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4754289" y="1529870"/>
        <a:ext cx="1870621" cy="603278"/>
      </dsp:txXfrm>
    </dsp:sp>
    <dsp:sp modelId="{0EA294D2-7392-45C6-B893-CDA1F415686B}">
      <dsp:nvSpPr>
        <dsp:cNvPr id="0" name=""/>
        <dsp:cNvSpPr/>
      </dsp:nvSpPr>
      <dsp:spPr>
        <a:xfrm rot="240000">
          <a:off x="1741386" y="3447954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Benzin</a:t>
          </a:r>
        </a:p>
      </dsp:txBody>
      <dsp:txXfrm>
        <a:off x="1774022" y="3480590"/>
        <a:ext cx="1870621" cy="603278"/>
      </dsp:txXfrm>
    </dsp:sp>
    <dsp:sp modelId="{2F3B7313-62F9-46BE-AD35-F1CF4A18471E}">
      <dsp:nvSpPr>
        <dsp:cNvPr id="0" name=""/>
        <dsp:cNvSpPr/>
      </dsp:nvSpPr>
      <dsp:spPr>
        <a:xfrm rot="240000">
          <a:off x="1795573" y="2732690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Wartung</a:t>
          </a:r>
        </a:p>
      </dsp:txBody>
      <dsp:txXfrm>
        <a:off x="1828209" y="2765326"/>
        <a:ext cx="1870621" cy="603278"/>
      </dsp:txXfrm>
    </dsp:sp>
    <dsp:sp modelId="{DE7CC910-33BE-4267-B247-530A1254EBC3}">
      <dsp:nvSpPr>
        <dsp:cNvPr id="0" name=""/>
        <dsp:cNvSpPr/>
      </dsp:nvSpPr>
      <dsp:spPr>
        <a:xfrm rot="240000">
          <a:off x="1849759" y="2017426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1882395" y="2050062"/>
        <a:ext cx="1870621" cy="603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240C6-3B1B-4DBE-BB77-4489825BBFAE}">
      <dsp:nvSpPr>
        <dsp:cNvPr id="0" name=""/>
        <dsp:cNvSpPr/>
      </dsp:nvSpPr>
      <dsp:spPr>
        <a:xfrm>
          <a:off x="2743200" y="5143500"/>
          <a:ext cx="49240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2E64-5E4A-460B-8602-648FE88F838F}">
      <dsp:nvSpPr>
        <dsp:cNvPr id="0" name=""/>
        <dsp:cNvSpPr/>
      </dsp:nvSpPr>
      <dsp:spPr>
        <a:xfrm>
          <a:off x="2743200" y="1714500"/>
          <a:ext cx="492404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68C70-6EF4-47C3-B6F4-8D22A666F05D}">
      <dsp:nvSpPr>
        <dsp:cNvPr id="0" name=""/>
        <dsp:cNvSpPr/>
      </dsp:nvSpPr>
      <dsp:spPr>
        <a:xfrm>
          <a:off x="0" y="685799"/>
          <a:ext cx="5486400" cy="5486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2EFA-B5D9-4988-A9BF-402CF3BB94BC}">
      <dsp:nvSpPr>
        <dsp:cNvPr id="0" name=""/>
        <dsp:cNvSpPr/>
      </dsp:nvSpPr>
      <dsp:spPr>
        <a:xfrm>
          <a:off x="987552" y="3599078"/>
          <a:ext cx="3511296" cy="18105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kern="1200" dirty="0"/>
            <a:t>Flugverhalten</a:t>
          </a:r>
        </a:p>
      </dsp:txBody>
      <dsp:txXfrm>
        <a:off x="987552" y="3599078"/>
        <a:ext cx="3511296" cy="1810512"/>
      </dsp:txXfrm>
    </dsp:sp>
    <dsp:sp modelId="{FC34481F-D1F4-459F-8684-DFE339270734}">
      <dsp:nvSpPr>
        <dsp:cNvPr id="0" name=""/>
        <dsp:cNvSpPr/>
      </dsp:nvSpPr>
      <dsp:spPr>
        <a:xfrm>
          <a:off x="6638544" y="685799"/>
          <a:ext cx="2057400" cy="205740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FF2B7-4F4E-4171-A932-0091B5E7E87A}">
      <dsp:nvSpPr>
        <dsp:cNvPr id="0" name=""/>
        <dsp:cNvSpPr/>
      </dsp:nvSpPr>
      <dsp:spPr>
        <a:xfrm>
          <a:off x="8695944" y="685799"/>
          <a:ext cx="1764563" cy="20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0" rIns="148590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Federn</a:t>
          </a:r>
        </a:p>
      </dsp:txBody>
      <dsp:txXfrm>
        <a:off x="8695944" y="685799"/>
        <a:ext cx="1764563" cy="2057400"/>
      </dsp:txXfrm>
    </dsp:sp>
    <dsp:sp modelId="{EE34AC3E-2DC9-4093-A397-C470175AE392}">
      <dsp:nvSpPr>
        <dsp:cNvPr id="0" name=""/>
        <dsp:cNvSpPr/>
      </dsp:nvSpPr>
      <dsp:spPr>
        <a:xfrm>
          <a:off x="6638544" y="4114800"/>
          <a:ext cx="2057400" cy="20574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B89CA-1CD0-497A-BF52-63FB47BAF7CB}">
      <dsp:nvSpPr>
        <dsp:cNvPr id="0" name=""/>
        <dsp:cNvSpPr/>
      </dsp:nvSpPr>
      <dsp:spPr>
        <a:xfrm>
          <a:off x="8695944" y="4114800"/>
          <a:ext cx="2276856" cy="20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0" rIns="14859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Sicht von oben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000" kern="1200" dirty="0"/>
            <a:t>Eingerückt</a:t>
          </a:r>
        </a:p>
      </dsp:txBody>
      <dsp:txXfrm>
        <a:off x="8695944" y="4114800"/>
        <a:ext cx="2276856" cy="2057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A0D1-A866-49E7-BE0F-E2EFA0FE7158}">
      <dsp:nvSpPr>
        <dsp:cNvPr id="0" name=""/>
        <dsp:cNvSpPr/>
      </dsp:nvSpPr>
      <dsp:spPr>
        <a:xfrm>
          <a:off x="4338079" y="1619700"/>
          <a:ext cx="200545" cy="61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07"/>
              </a:lnTo>
              <a:lnTo>
                <a:pt x="200545" y="6150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3BB56-6E9A-4521-94B7-F9E298C65F58}">
      <dsp:nvSpPr>
        <dsp:cNvPr id="0" name=""/>
        <dsp:cNvSpPr/>
      </dsp:nvSpPr>
      <dsp:spPr>
        <a:xfrm>
          <a:off x="4064000" y="670450"/>
          <a:ext cx="808868" cy="28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2"/>
              </a:lnTo>
              <a:lnTo>
                <a:pt x="808868" y="140382"/>
              </a:lnTo>
              <a:lnTo>
                <a:pt x="808868" y="280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470C3-99ED-4A23-95C3-E263D184F4D2}">
      <dsp:nvSpPr>
        <dsp:cNvPr id="0" name=""/>
        <dsp:cNvSpPr/>
      </dsp:nvSpPr>
      <dsp:spPr>
        <a:xfrm>
          <a:off x="3589374" y="1619700"/>
          <a:ext cx="200545" cy="3462759"/>
        </a:xfrm>
        <a:custGeom>
          <a:avLst/>
          <a:gdLst/>
          <a:ahLst/>
          <a:cxnLst/>
          <a:rect l="0" t="0" r="0" b="0"/>
          <a:pathLst>
            <a:path>
              <a:moveTo>
                <a:pt x="200545" y="0"/>
              </a:moveTo>
              <a:lnTo>
                <a:pt x="200545" y="3462759"/>
              </a:lnTo>
              <a:lnTo>
                <a:pt x="0" y="34627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833F6-50DE-4057-A482-BA699AD72E0D}">
      <dsp:nvSpPr>
        <dsp:cNvPr id="0" name=""/>
        <dsp:cNvSpPr/>
      </dsp:nvSpPr>
      <dsp:spPr>
        <a:xfrm>
          <a:off x="3589374" y="1619700"/>
          <a:ext cx="200545" cy="2513508"/>
        </a:xfrm>
        <a:custGeom>
          <a:avLst/>
          <a:gdLst/>
          <a:ahLst/>
          <a:cxnLst/>
          <a:rect l="0" t="0" r="0" b="0"/>
          <a:pathLst>
            <a:path>
              <a:moveTo>
                <a:pt x="200545" y="0"/>
              </a:moveTo>
              <a:lnTo>
                <a:pt x="200545" y="2513508"/>
              </a:lnTo>
              <a:lnTo>
                <a:pt x="0" y="2513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C0115-0BF8-49F0-8FB6-29ADE2047301}">
      <dsp:nvSpPr>
        <dsp:cNvPr id="0" name=""/>
        <dsp:cNvSpPr/>
      </dsp:nvSpPr>
      <dsp:spPr>
        <a:xfrm>
          <a:off x="3589374" y="1619700"/>
          <a:ext cx="200545" cy="1564258"/>
        </a:xfrm>
        <a:custGeom>
          <a:avLst/>
          <a:gdLst/>
          <a:ahLst/>
          <a:cxnLst/>
          <a:rect l="0" t="0" r="0" b="0"/>
          <a:pathLst>
            <a:path>
              <a:moveTo>
                <a:pt x="200545" y="0"/>
              </a:moveTo>
              <a:lnTo>
                <a:pt x="200545" y="1564258"/>
              </a:lnTo>
              <a:lnTo>
                <a:pt x="0" y="1564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23D3-780F-463A-80E8-42027586B039}">
      <dsp:nvSpPr>
        <dsp:cNvPr id="0" name=""/>
        <dsp:cNvSpPr/>
      </dsp:nvSpPr>
      <dsp:spPr>
        <a:xfrm>
          <a:off x="3589374" y="1619700"/>
          <a:ext cx="200545" cy="615007"/>
        </a:xfrm>
        <a:custGeom>
          <a:avLst/>
          <a:gdLst/>
          <a:ahLst/>
          <a:cxnLst/>
          <a:rect l="0" t="0" r="0" b="0"/>
          <a:pathLst>
            <a:path>
              <a:moveTo>
                <a:pt x="200545" y="0"/>
              </a:moveTo>
              <a:lnTo>
                <a:pt x="200545" y="615007"/>
              </a:lnTo>
              <a:lnTo>
                <a:pt x="0" y="6150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C8E5C-D050-41EC-901B-560DE4A23980}">
      <dsp:nvSpPr>
        <dsp:cNvPr id="0" name=""/>
        <dsp:cNvSpPr/>
      </dsp:nvSpPr>
      <dsp:spPr>
        <a:xfrm>
          <a:off x="3255131" y="670450"/>
          <a:ext cx="808868" cy="280764"/>
        </a:xfrm>
        <a:custGeom>
          <a:avLst/>
          <a:gdLst/>
          <a:ahLst/>
          <a:cxnLst/>
          <a:rect l="0" t="0" r="0" b="0"/>
          <a:pathLst>
            <a:path>
              <a:moveTo>
                <a:pt x="808868" y="0"/>
              </a:moveTo>
              <a:lnTo>
                <a:pt x="808868" y="140382"/>
              </a:lnTo>
              <a:lnTo>
                <a:pt x="0" y="140382"/>
              </a:lnTo>
              <a:lnTo>
                <a:pt x="0" y="280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BF04-41F3-456F-BD82-A6B2E9637F0E}">
      <dsp:nvSpPr>
        <dsp:cNvPr id="0" name=""/>
        <dsp:cNvSpPr/>
      </dsp:nvSpPr>
      <dsp:spPr>
        <a:xfrm>
          <a:off x="3395513" y="1963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Big Boss</a:t>
          </a:r>
        </a:p>
      </dsp:txBody>
      <dsp:txXfrm>
        <a:off x="3395513" y="1963"/>
        <a:ext cx="1336972" cy="668486"/>
      </dsp:txXfrm>
    </dsp:sp>
    <dsp:sp modelId="{3E36103C-71FE-41D2-A329-71DD71FE4AD5}">
      <dsp:nvSpPr>
        <dsp:cNvPr id="0" name=""/>
        <dsp:cNvSpPr/>
      </dsp:nvSpPr>
      <dsp:spPr>
        <a:xfrm>
          <a:off x="2586645" y="951214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Abt. A</a:t>
          </a:r>
        </a:p>
      </dsp:txBody>
      <dsp:txXfrm>
        <a:off x="2586645" y="951214"/>
        <a:ext cx="1336972" cy="668486"/>
      </dsp:txXfrm>
    </dsp:sp>
    <dsp:sp modelId="{8E9256B3-C5C1-4E42-8313-6C208A90B6C0}">
      <dsp:nvSpPr>
        <dsp:cNvPr id="0" name=""/>
        <dsp:cNvSpPr/>
      </dsp:nvSpPr>
      <dsp:spPr>
        <a:xfrm>
          <a:off x="2252402" y="190046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A</a:t>
          </a:r>
        </a:p>
      </dsp:txBody>
      <dsp:txXfrm>
        <a:off x="2252402" y="1900465"/>
        <a:ext cx="1336972" cy="668486"/>
      </dsp:txXfrm>
    </dsp:sp>
    <dsp:sp modelId="{7C0885AE-2FBE-4FA8-BD36-1613815DE8B2}">
      <dsp:nvSpPr>
        <dsp:cNvPr id="0" name=""/>
        <dsp:cNvSpPr/>
      </dsp:nvSpPr>
      <dsp:spPr>
        <a:xfrm>
          <a:off x="2252402" y="284971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B</a:t>
          </a:r>
        </a:p>
      </dsp:txBody>
      <dsp:txXfrm>
        <a:off x="2252402" y="2849715"/>
        <a:ext cx="1336972" cy="668486"/>
      </dsp:txXfrm>
    </dsp:sp>
    <dsp:sp modelId="{7FB6A68F-6161-47D1-B01B-8D60351D8858}">
      <dsp:nvSpPr>
        <dsp:cNvPr id="0" name=""/>
        <dsp:cNvSpPr/>
      </dsp:nvSpPr>
      <dsp:spPr>
        <a:xfrm>
          <a:off x="2252402" y="379896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C</a:t>
          </a:r>
        </a:p>
      </dsp:txBody>
      <dsp:txXfrm>
        <a:off x="2252402" y="3798966"/>
        <a:ext cx="1336972" cy="668486"/>
      </dsp:txXfrm>
    </dsp:sp>
    <dsp:sp modelId="{A21EE18B-AFB1-4C29-99FD-0D128667DF7B}">
      <dsp:nvSpPr>
        <dsp:cNvPr id="0" name=""/>
        <dsp:cNvSpPr/>
      </dsp:nvSpPr>
      <dsp:spPr>
        <a:xfrm>
          <a:off x="2252402" y="4748216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D</a:t>
          </a:r>
        </a:p>
      </dsp:txBody>
      <dsp:txXfrm>
        <a:off x="2252402" y="4748216"/>
        <a:ext cx="1336972" cy="668486"/>
      </dsp:txXfrm>
    </dsp:sp>
    <dsp:sp modelId="{59CE315A-1017-47B9-81CE-39207202280E}">
      <dsp:nvSpPr>
        <dsp:cNvPr id="0" name=""/>
        <dsp:cNvSpPr/>
      </dsp:nvSpPr>
      <dsp:spPr>
        <a:xfrm>
          <a:off x="4204382" y="951214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Abt. B</a:t>
          </a:r>
        </a:p>
      </dsp:txBody>
      <dsp:txXfrm>
        <a:off x="4204382" y="951214"/>
        <a:ext cx="1336972" cy="668486"/>
      </dsp:txXfrm>
    </dsp:sp>
    <dsp:sp modelId="{C9CA7E98-9B87-44DF-B435-8263FF93BDE0}">
      <dsp:nvSpPr>
        <dsp:cNvPr id="0" name=""/>
        <dsp:cNvSpPr/>
      </dsp:nvSpPr>
      <dsp:spPr>
        <a:xfrm>
          <a:off x="4538625" y="1900465"/>
          <a:ext cx="1336972" cy="668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Abt. C</a:t>
          </a:r>
        </a:p>
      </dsp:txBody>
      <dsp:txXfrm>
        <a:off x="4538625" y="1900465"/>
        <a:ext cx="1336972" cy="66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E7F84-0A72-43E2-AA04-FD1B77268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589A01-6B7D-47E5-814E-25828F183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341804-8999-48A7-A49C-2E9A5A9F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664CAA-B56D-4EAC-A3E6-099D88F1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34696-9493-4160-B781-84048DA7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D7CD0-6402-4BD0-8C35-3B94C257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7EBDF6-CCFB-439C-B5FC-3915B28A8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3D4AD8-D7A5-4A70-8677-743C5EAE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C689D1-2036-4BC3-9EE4-09B1DF4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55EA10-2321-4473-B93A-FFA41BD7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36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6692F7B-A769-49D5-B463-7D8B03F8E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A628B6-85C8-4B0C-8709-7CD353634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8D95DC-DB1C-406F-98F1-CA564081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AB21F1-454A-490A-943E-A469217E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F8F965-4D3E-446F-B364-9E3E39FE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07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92249-7B35-4A07-8A35-485C1CDD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9BFCB-DD53-4136-8338-B9733ADA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75B988-5907-48FF-8E22-C59DE811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FF03C-129A-412E-828A-5A7C18BE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B71B4B-1C52-4A08-BAA3-60E87F83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1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48154-CFB0-4E42-9F21-1968ACCE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1DD3ED-2A2E-4800-A959-778E6351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4BEA72-CB63-4A67-88CC-2B991B00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EB8240-E7D9-42C3-A014-7D2982A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B754FA-B6AD-40E9-B0D9-2041C7BF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20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C5E2B-442F-4C16-88D6-E3426D69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9B596-D6BD-4195-B766-D2D14A43C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F63FEE-7A21-4792-81BF-B5CA1094D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CD6759-1CF1-4D41-B903-8E38ED60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271E66-DF2F-42AF-9FB1-492BAD5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DEA1D1-AA6C-472A-98E0-2A9AC154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43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276E5-8912-4BCC-BDE7-683D9924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E9E8D6-6F52-4044-88E5-9D01B98F7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C2E47F-394F-473A-957C-09D4B457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0DED7C-1B0B-4166-A961-ABACFB02D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1B4A1D-B4A9-4A91-8D1C-8A955FCD2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DA9F2A-D15B-4685-BAFE-5B0CEB32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82BC30-D124-42AB-A610-E9FEF5C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8A8608-2623-4E02-A418-99DA5A65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72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48992-5B7B-44E1-B216-8E960804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6EE5FF-BC59-4E58-8CA9-B11D8FA3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B395DF-B758-4F29-BE6D-FD6486FD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1EAB1E-0B61-4ECF-A709-5A69F97A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6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06B8B1-55A3-4975-82F2-9C3F667F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F84258-0017-431E-98AC-9EBADD4F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373B9-7D29-42F1-A104-96AAED73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70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40A79-9FE0-4196-ACA6-8C5DF6D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1C883D-5CE5-4635-9910-8BBFB1993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6D37D7-6A18-41E4-95A3-26CE70E1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172EC-04A4-4F5D-9E27-8D77387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C7B036-4F6A-4CD5-98CC-FF165938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D33E91-5CC3-45E3-9E6A-AB433D94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00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6959A-0EBA-40A6-91FC-95BDC1F5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590B87-7A47-4603-AF79-DB726D2C9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1B9F46-2CDF-48BF-A281-44A4383F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6D14CE-A3AD-4249-8FD9-F69AD3D9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0F17F2-B474-47E9-A926-8DA29F37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96EC24-0F64-4FFB-A277-818AA260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B727E94-1936-421C-BB71-48ED7B36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67E555-CDD7-4550-A128-30D3D48E5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31954E-9594-4071-9607-C5D0DC14B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2B032-E505-4749-9B3B-F94037155A67}" type="datetimeFigureOut">
              <a:rPr lang="de-DE" smtClean="0"/>
              <a:t>10.08.2020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5E8A63-736D-449A-99CF-F4590DC5F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2D1E9-438C-4586-9641-1E4E0EDF9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4094-A96D-412A-8339-221299B92E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79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18241665-1F92-4891-B669-026616B9E254}"/>
              </a:ext>
            </a:extLst>
          </p:cNvPr>
          <p:cNvSpPr/>
          <p:nvPr/>
        </p:nvSpPr>
        <p:spPr>
          <a:xfrm>
            <a:off x="3398888" y="5116988"/>
            <a:ext cx="3706089" cy="1494503"/>
          </a:xfrm>
          <a:prstGeom prst="rightArrow">
            <a:avLst>
              <a:gd name="adj1" fmla="val 51275"/>
              <a:gd name="adj2" fmla="val 57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071D34E-0196-4756-BCD5-E358E124FCFC}"/>
              </a:ext>
            </a:extLst>
          </p:cNvPr>
          <p:cNvSpPr/>
          <p:nvPr/>
        </p:nvSpPr>
        <p:spPr>
          <a:xfrm>
            <a:off x="7560452" y="902692"/>
            <a:ext cx="4119724" cy="4448885"/>
          </a:xfrm>
          <a:custGeom>
            <a:avLst/>
            <a:gdLst>
              <a:gd name="connsiteX0" fmla="*/ 2121576 w 4119724"/>
              <a:gd name="connsiteY0" fmla="*/ 650337 h 4448885"/>
              <a:gd name="connsiteX1" fmla="*/ 1987967 w 4119724"/>
              <a:gd name="connsiteY1" fmla="*/ 783946 h 4448885"/>
              <a:gd name="connsiteX2" fmla="*/ 2121576 w 4119724"/>
              <a:gd name="connsiteY2" fmla="*/ 917555 h 4448885"/>
              <a:gd name="connsiteX3" fmla="*/ 2255185 w 4119724"/>
              <a:gd name="connsiteY3" fmla="*/ 783946 h 4448885"/>
              <a:gd name="connsiteX4" fmla="*/ 2121576 w 4119724"/>
              <a:gd name="connsiteY4" fmla="*/ 650337 h 4448885"/>
              <a:gd name="connsiteX5" fmla="*/ 2236006 w 4119724"/>
              <a:gd name="connsiteY5" fmla="*/ 1065 h 4448885"/>
              <a:gd name="connsiteX6" fmla="*/ 4032693 w 4119724"/>
              <a:gd name="connsiteY6" fmla="*/ 925596 h 4448885"/>
              <a:gd name="connsiteX7" fmla="*/ 2255185 w 4119724"/>
              <a:gd name="connsiteY7" fmla="*/ 2224433 h 4448885"/>
              <a:gd name="connsiteX8" fmla="*/ 4119724 w 4119724"/>
              <a:gd name="connsiteY8" fmla="*/ 3547040 h 4448885"/>
              <a:gd name="connsiteX9" fmla="*/ 1594331 w 4119724"/>
              <a:gd name="connsiteY9" fmla="*/ 4323785 h 4448885"/>
              <a:gd name="connsiteX10" fmla="*/ 2457 w 4119724"/>
              <a:gd name="connsiteY10" fmla="*/ 2240278 h 4448885"/>
              <a:gd name="connsiteX11" fmla="*/ 1548903 w 4119724"/>
              <a:gd name="connsiteY11" fmla="*/ 86256 h 4448885"/>
              <a:gd name="connsiteX12" fmla="*/ 2236006 w 4119724"/>
              <a:gd name="connsiteY12" fmla="*/ 1065 h 44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9724" h="4448885">
                <a:moveTo>
                  <a:pt x="2121576" y="650337"/>
                </a:moveTo>
                <a:cubicBezTo>
                  <a:pt x="2047786" y="650337"/>
                  <a:pt x="1987967" y="710156"/>
                  <a:pt x="1987967" y="783946"/>
                </a:cubicBezTo>
                <a:cubicBezTo>
                  <a:pt x="1987967" y="857736"/>
                  <a:pt x="2047786" y="917555"/>
                  <a:pt x="2121576" y="917555"/>
                </a:cubicBezTo>
                <a:cubicBezTo>
                  <a:pt x="2195366" y="917555"/>
                  <a:pt x="2255185" y="857736"/>
                  <a:pt x="2255185" y="783946"/>
                </a:cubicBezTo>
                <a:cubicBezTo>
                  <a:pt x="2255185" y="710156"/>
                  <a:pt x="2195366" y="650337"/>
                  <a:pt x="2121576" y="650337"/>
                </a:cubicBezTo>
                <a:close/>
                <a:moveTo>
                  <a:pt x="2236006" y="1065"/>
                </a:moveTo>
                <a:cubicBezTo>
                  <a:pt x="2924395" y="22102"/>
                  <a:pt x="3593306" y="353939"/>
                  <a:pt x="4032693" y="925596"/>
                </a:cubicBezTo>
                <a:lnTo>
                  <a:pt x="2255185" y="2224433"/>
                </a:lnTo>
                <a:lnTo>
                  <a:pt x="4119724" y="3547040"/>
                </a:lnTo>
                <a:cubicBezTo>
                  <a:pt x="3563531" y="4331131"/>
                  <a:pt x="2539685" y="4646039"/>
                  <a:pt x="1594331" y="4323785"/>
                </a:cubicBezTo>
                <a:cubicBezTo>
                  <a:pt x="683795" y="4013400"/>
                  <a:pt x="46713" y="3179563"/>
                  <a:pt x="2457" y="2240278"/>
                </a:cubicBezTo>
                <a:cubicBezTo>
                  <a:pt x="-44577" y="1242047"/>
                  <a:pt x="587711" y="361343"/>
                  <a:pt x="1548903" y="86256"/>
                </a:cubicBezTo>
                <a:cubicBezTo>
                  <a:pt x="1774915" y="21573"/>
                  <a:pt x="2006543" y="-5948"/>
                  <a:pt x="2236006" y="106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3E164957-DB12-4D00-9C33-2E231B2DB13C}"/>
              </a:ext>
            </a:extLst>
          </p:cNvPr>
          <p:cNvSpPr/>
          <p:nvPr/>
        </p:nvSpPr>
        <p:spPr>
          <a:xfrm>
            <a:off x="2184634" y="544751"/>
            <a:ext cx="2743200" cy="3373169"/>
          </a:xfrm>
          <a:custGeom>
            <a:avLst/>
            <a:gdLst>
              <a:gd name="connsiteX0" fmla="*/ 1371600 w 2743200"/>
              <a:gd name="connsiteY0" fmla="*/ 0 h 3373169"/>
              <a:gd name="connsiteX1" fmla="*/ 2081397 w 2743200"/>
              <a:gd name="connsiteY1" fmla="*/ 629969 h 3373169"/>
              <a:gd name="connsiteX2" fmla="*/ 2743200 w 2743200"/>
              <a:gd name="connsiteY2" fmla="*/ 629969 h 3373169"/>
              <a:gd name="connsiteX3" fmla="*/ 2743200 w 2743200"/>
              <a:gd name="connsiteY3" fmla="*/ 3373169 h 3373169"/>
              <a:gd name="connsiteX4" fmla="*/ 0 w 2743200"/>
              <a:gd name="connsiteY4" fmla="*/ 3373169 h 3373169"/>
              <a:gd name="connsiteX5" fmla="*/ 0 w 2743200"/>
              <a:gd name="connsiteY5" fmla="*/ 2734784 h 3373169"/>
              <a:gd name="connsiteX6" fmla="*/ 126959 w 2743200"/>
              <a:gd name="connsiteY6" fmla="*/ 2720364 h 3373169"/>
              <a:gd name="connsiteX7" fmla="*/ 629968 w 2743200"/>
              <a:gd name="connsiteY7" fmla="*/ 2024988 h 3373169"/>
              <a:gd name="connsiteX8" fmla="*/ 126959 w 2743200"/>
              <a:gd name="connsiteY8" fmla="*/ 1329611 h 3373169"/>
              <a:gd name="connsiteX9" fmla="*/ 0 w 2743200"/>
              <a:gd name="connsiteY9" fmla="*/ 1315191 h 3373169"/>
              <a:gd name="connsiteX10" fmla="*/ 0 w 2743200"/>
              <a:gd name="connsiteY10" fmla="*/ 629969 h 3373169"/>
              <a:gd name="connsiteX11" fmla="*/ 661803 w 2743200"/>
              <a:gd name="connsiteY11" fmla="*/ 629969 h 3373169"/>
              <a:gd name="connsiteX12" fmla="*/ 1371600 w 2743200"/>
              <a:gd name="connsiteY12" fmla="*/ 0 h 33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3200" h="3373169">
                <a:moveTo>
                  <a:pt x="1371600" y="0"/>
                </a:moveTo>
                <a:cubicBezTo>
                  <a:pt x="1763610" y="0"/>
                  <a:pt x="2081397" y="282047"/>
                  <a:pt x="2081397" y="629969"/>
                </a:cubicBezTo>
                <a:lnTo>
                  <a:pt x="2743200" y="629969"/>
                </a:lnTo>
                <a:lnTo>
                  <a:pt x="2743200" y="3373169"/>
                </a:lnTo>
                <a:lnTo>
                  <a:pt x="0" y="3373169"/>
                </a:lnTo>
                <a:lnTo>
                  <a:pt x="0" y="2734784"/>
                </a:lnTo>
                <a:lnTo>
                  <a:pt x="126959" y="2720364"/>
                </a:lnTo>
                <a:cubicBezTo>
                  <a:pt x="414025" y="2654178"/>
                  <a:pt x="629968" y="2367996"/>
                  <a:pt x="629968" y="2024988"/>
                </a:cubicBezTo>
                <a:cubicBezTo>
                  <a:pt x="629968" y="1681979"/>
                  <a:pt x="414025" y="1395797"/>
                  <a:pt x="126959" y="1329611"/>
                </a:cubicBezTo>
                <a:lnTo>
                  <a:pt x="0" y="1315191"/>
                </a:lnTo>
                <a:lnTo>
                  <a:pt x="0" y="629969"/>
                </a:lnTo>
                <a:lnTo>
                  <a:pt x="661803" y="629969"/>
                </a:lnTo>
                <a:cubicBezTo>
                  <a:pt x="661803" y="282047"/>
                  <a:pt x="979590" y="0"/>
                  <a:pt x="13716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E9BB544F-ED11-4C73-A516-66B0BB2396D5}"/>
              </a:ext>
            </a:extLst>
          </p:cNvPr>
          <p:cNvSpPr/>
          <p:nvPr/>
        </p:nvSpPr>
        <p:spPr>
          <a:xfrm>
            <a:off x="1204686" y="3127134"/>
            <a:ext cx="1738727" cy="337316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1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5931D89-45BF-47C3-BEF3-A90B295A3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945546"/>
              </p:ext>
            </p:extLst>
          </p:nvPr>
        </p:nvGraphicFramePr>
        <p:xfrm>
          <a:off x="1022464" y="847898"/>
          <a:ext cx="8894619" cy="487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34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71D2CE0F-A839-4F06-BA88-64BCB72F1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1811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95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64CAF29-974E-47E1-9F58-D684F7BC6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69941"/>
              </p:ext>
            </p:extLst>
          </p:nvPr>
        </p:nvGraphicFramePr>
        <p:xfrm>
          <a:off x="609600" y="0"/>
          <a:ext cx="10972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0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C63A976-D6ED-4941-9E23-FFC4AFEA5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882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76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BFF6014-C3F2-46FD-8DA8-EC941BA3927B}"/>
              </a:ext>
            </a:extLst>
          </p:cNvPr>
          <p:cNvSpPr/>
          <p:nvPr/>
        </p:nvSpPr>
        <p:spPr>
          <a:xfrm>
            <a:off x="3831772" y="1164772"/>
            <a:ext cx="2264228" cy="2264228"/>
          </a:xfrm>
          <a:custGeom>
            <a:avLst/>
            <a:gdLst>
              <a:gd name="connsiteX0" fmla="*/ 1071363 w 2264228"/>
              <a:gd name="connsiteY0" fmla="*/ 1480309 h 2264228"/>
              <a:gd name="connsiteX1" fmla="*/ 1130837 w 2264228"/>
              <a:gd name="connsiteY1" fmla="*/ 1535287 h 2264228"/>
              <a:gd name="connsiteX2" fmla="*/ 1190302 w 2264228"/>
              <a:gd name="connsiteY2" fmla="*/ 1480309 h 2264228"/>
              <a:gd name="connsiteX3" fmla="*/ 1048865 w 2264228"/>
              <a:gd name="connsiteY3" fmla="*/ 1387307 h 2264228"/>
              <a:gd name="connsiteX4" fmla="*/ 1021414 w 2264228"/>
              <a:gd name="connsiteY4" fmla="*/ 1414758 h 2264228"/>
              <a:gd name="connsiteX5" fmla="*/ 1048865 w 2264228"/>
              <a:gd name="connsiteY5" fmla="*/ 1442209 h 2264228"/>
              <a:gd name="connsiteX6" fmla="*/ 1212800 w 2264228"/>
              <a:gd name="connsiteY6" fmla="*/ 1442209 h 2264228"/>
              <a:gd name="connsiteX7" fmla="*/ 1240251 w 2264228"/>
              <a:gd name="connsiteY7" fmla="*/ 1414758 h 2264228"/>
              <a:gd name="connsiteX8" fmla="*/ 1212800 w 2264228"/>
              <a:gd name="connsiteY8" fmla="*/ 1387307 h 2264228"/>
              <a:gd name="connsiteX9" fmla="*/ 920614 w 2264228"/>
              <a:gd name="connsiteY9" fmla="*/ 1270471 h 2264228"/>
              <a:gd name="connsiteX10" fmla="*/ 907049 w 2264228"/>
              <a:gd name="connsiteY10" fmla="*/ 1275815 h 2264228"/>
              <a:gd name="connsiteX11" fmla="*/ 906581 w 2264228"/>
              <a:gd name="connsiteY11" fmla="*/ 1276284 h 2264228"/>
              <a:gd name="connsiteX12" fmla="*/ 906619 w 2264228"/>
              <a:gd name="connsiteY12" fmla="*/ 1276284 h 2264228"/>
              <a:gd name="connsiteX13" fmla="*/ 859470 w 2264228"/>
              <a:gd name="connsiteY13" fmla="*/ 1323433 h 2264228"/>
              <a:gd name="connsiteX14" fmla="*/ 858336 w 2264228"/>
              <a:gd name="connsiteY14" fmla="*/ 1350349 h 2264228"/>
              <a:gd name="connsiteX15" fmla="*/ 885252 w 2264228"/>
              <a:gd name="connsiteY15" fmla="*/ 1351485 h 2264228"/>
              <a:gd name="connsiteX16" fmla="*/ 886369 w 2264228"/>
              <a:gd name="connsiteY16" fmla="*/ 1350369 h 2264228"/>
              <a:gd name="connsiteX17" fmla="*/ 933518 w 2264228"/>
              <a:gd name="connsiteY17" fmla="*/ 1303220 h 2264228"/>
              <a:gd name="connsiteX18" fmla="*/ 933986 w 2264228"/>
              <a:gd name="connsiteY18" fmla="*/ 1276284 h 2264228"/>
              <a:gd name="connsiteX19" fmla="*/ 920614 w 2264228"/>
              <a:gd name="connsiteY19" fmla="*/ 1270471 h 2264228"/>
              <a:gd name="connsiteX20" fmla="*/ 1345789 w 2264228"/>
              <a:gd name="connsiteY20" fmla="*/ 1266608 h 2264228"/>
              <a:gd name="connsiteX21" fmla="*/ 1332123 w 2264228"/>
              <a:gd name="connsiteY21" fmla="*/ 1271693 h 2264228"/>
              <a:gd name="connsiteX22" fmla="*/ 1331144 w 2264228"/>
              <a:gd name="connsiteY22" fmla="*/ 1298617 h 2264228"/>
              <a:gd name="connsiteX23" fmla="*/ 1332139 w 2264228"/>
              <a:gd name="connsiteY23" fmla="*/ 1299610 h 2264228"/>
              <a:gd name="connsiteX24" fmla="*/ 1379278 w 2264228"/>
              <a:gd name="connsiteY24" fmla="*/ 1346749 h 2264228"/>
              <a:gd name="connsiteX25" fmla="*/ 1406214 w 2264228"/>
              <a:gd name="connsiteY25" fmla="*/ 1346281 h 2264228"/>
              <a:gd name="connsiteX26" fmla="*/ 1406214 w 2264228"/>
              <a:gd name="connsiteY26" fmla="*/ 1319813 h 2264228"/>
              <a:gd name="connsiteX27" fmla="*/ 1359047 w 2264228"/>
              <a:gd name="connsiteY27" fmla="*/ 1272673 h 2264228"/>
              <a:gd name="connsiteX28" fmla="*/ 1345789 w 2264228"/>
              <a:gd name="connsiteY28" fmla="*/ 1266608 h 2264228"/>
              <a:gd name="connsiteX29" fmla="*/ 770164 w 2264228"/>
              <a:gd name="connsiteY29" fmla="*/ 1070201 h 2264228"/>
              <a:gd name="connsiteX30" fmla="*/ 751114 w 2264228"/>
              <a:gd name="connsiteY30" fmla="*/ 1089251 h 2264228"/>
              <a:gd name="connsiteX31" fmla="*/ 770164 w 2264228"/>
              <a:gd name="connsiteY31" fmla="*/ 1108301 h 2264228"/>
              <a:gd name="connsiteX32" fmla="*/ 836839 w 2264228"/>
              <a:gd name="connsiteY32" fmla="*/ 1108301 h 2264228"/>
              <a:gd name="connsiteX33" fmla="*/ 855889 w 2264228"/>
              <a:gd name="connsiteY33" fmla="*/ 1089251 h 2264228"/>
              <a:gd name="connsiteX34" fmla="*/ 836839 w 2264228"/>
              <a:gd name="connsiteY34" fmla="*/ 1070201 h 2264228"/>
              <a:gd name="connsiteX35" fmla="*/ 1425007 w 2264228"/>
              <a:gd name="connsiteY35" fmla="*/ 1069553 h 2264228"/>
              <a:gd name="connsiteX36" fmla="*/ 1405957 w 2264228"/>
              <a:gd name="connsiteY36" fmla="*/ 1088603 h 2264228"/>
              <a:gd name="connsiteX37" fmla="*/ 1425007 w 2264228"/>
              <a:gd name="connsiteY37" fmla="*/ 1107653 h 2264228"/>
              <a:gd name="connsiteX38" fmla="*/ 1491682 w 2264228"/>
              <a:gd name="connsiteY38" fmla="*/ 1107653 h 2264228"/>
              <a:gd name="connsiteX39" fmla="*/ 1510732 w 2264228"/>
              <a:gd name="connsiteY39" fmla="*/ 1088603 h 2264228"/>
              <a:gd name="connsiteX40" fmla="*/ 1491682 w 2264228"/>
              <a:gd name="connsiteY40" fmla="*/ 1069553 h 2264228"/>
              <a:gd name="connsiteX41" fmla="*/ 1130818 w 2264228"/>
              <a:gd name="connsiteY41" fmla="*/ 910058 h 2264228"/>
              <a:gd name="connsiteX42" fmla="*/ 1313794 w 2264228"/>
              <a:gd name="connsiteY42" fmla="*/ 1090756 h 2264228"/>
              <a:gd name="connsiteX43" fmla="*/ 1313813 w 2264228"/>
              <a:gd name="connsiteY43" fmla="*/ 1097576 h 2264228"/>
              <a:gd name="connsiteX44" fmla="*/ 1300706 w 2264228"/>
              <a:gd name="connsiteY44" fmla="*/ 1161641 h 2264228"/>
              <a:gd name="connsiteX45" fmla="*/ 1269779 w 2264228"/>
              <a:gd name="connsiteY45" fmla="*/ 1211962 h 2264228"/>
              <a:gd name="connsiteX46" fmla="*/ 1216258 w 2264228"/>
              <a:gd name="connsiteY46" fmla="*/ 1294296 h 2264228"/>
              <a:gd name="connsiteX47" fmla="*/ 1045360 w 2264228"/>
              <a:gd name="connsiteY47" fmla="*/ 1294296 h 2264228"/>
              <a:gd name="connsiteX48" fmla="*/ 991839 w 2264228"/>
              <a:gd name="connsiteY48" fmla="*/ 1211962 h 2264228"/>
              <a:gd name="connsiteX49" fmla="*/ 960921 w 2264228"/>
              <a:gd name="connsiteY49" fmla="*/ 1161641 h 2264228"/>
              <a:gd name="connsiteX50" fmla="*/ 947834 w 2264228"/>
              <a:gd name="connsiteY50" fmla="*/ 1097595 h 2264228"/>
              <a:gd name="connsiteX51" fmla="*/ 947834 w 2264228"/>
              <a:gd name="connsiteY51" fmla="*/ 1090737 h 2264228"/>
              <a:gd name="connsiteX52" fmla="*/ 1130818 w 2264228"/>
              <a:gd name="connsiteY52" fmla="*/ 910058 h 2264228"/>
              <a:gd name="connsiteX53" fmla="*/ 1130837 w 2264228"/>
              <a:gd name="connsiteY53" fmla="*/ 855165 h 2264228"/>
              <a:gd name="connsiteX54" fmla="*/ 892941 w 2264228"/>
              <a:gd name="connsiteY54" fmla="*/ 1090299 h 2264228"/>
              <a:gd name="connsiteX55" fmla="*/ 892941 w 2264228"/>
              <a:gd name="connsiteY55" fmla="*/ 1098529 h 2264228"/>
              <a:gd name="connsiteX56" fmla="*/ 909505 w 2264228"/>
              <a:gd name="connsiteY56" fmla="*/ 1180872 h 2264228"/>
              <a:gd name="connsiteX57" fmla="*/ 950853 w 2264228"/>
              <a:gd name="connsiteY57" fmla="*/ 1248576 h 2264228"/>
              <a:gd name="connsiteX58" fmla="*/ 1006574 w 2264228"/>
              <a:gd name="connsiteY58" fmla="*/ 1339064 h 2264228"/>
              <a:gd name="connsiteX59" fmla="*/ 1022948 w 2264228"/>
              <a:gd name="connsiteY59" fmla="*/ 1349217 h 2264228"/>
              <a:gd name="connsiteX60" fmla="*/ 1238699 w 2264228"/>
              <a:gd name="connsiteY60" fmla="*/ 1349217 h 2264228"/>
              <a:gd name="connsiteX61" fmla="*/ 1255082 w 2264228"/>
              <a:gd name="connsiteY61" fmla="*/ 1339064 h 2264228"/>
              <a:gd name="connsiteX62" fmla="*/ 1310793 w 2264228"/>
              <a:gd name="connsiteY62" fmla="*/ 1248576 h 2264228"/>
              <a:gd name="connsiteX63" fmla="*/ 1352141 w 2264228"/>
              <a:gd name="connsiteY63" fmla="*/ 1180872 h 2264228"/>
              <a:gd name="connsiteX64" fmla="*/ 1368705 w 2264228"/>
              <a:gd name="connsiteY64" fmla="*/ 1098529 h 2264228"/>
              <a:gd name="connsiteX65" fmla="*/ 1368705 w 2264228"/>
              <a:gd name="connsiteY65" fmla="*/ 1090299 h 2264228"/>
              <a:gd name="connsiteX66" fmla="*/ 1130837 w 2264228"/>
              <a:gd name="connsiteY66" fmla="*/ 855165 h 2264228"/>
              <a:gd name="connsiteX67" fmla="*/ 1392211 w 2264228"/>
              <a:gd name="connsiteY67" fmla="*/ 826025 h 2264228"/>
              <a:gd name="connsiteX68" fmla="*/ 1379249 w 2264228"/>
              <a:gd name="connsiteY68" fmla="*/ 831124 h 2264228"/>
              <a:gd name="connsiteX69" fmla="*/ 1332138 w 2264228"/>
              <a:gd name="connsiteY69" fmla="*/ 878244 h 2264228"/>
              <a:gd name="connsiteX70" fmla="*/ 1332142 w 2264228"/>
              <a:gd name="connsiteY70" fmla="*/ 905184 h 2264228"/>
              <a:gd name="connsiteX71" fmla="*/ 1345593 w 2264228"/>
              <a:gd name="connsiteY71" fmla="*/ 910756 h 2264228"/>
              <a:gd name="connsiteX72" fmla="*/ 1345578 w 2264228"/>
              <a:gd name="connsiteY72" fmla="*/ 910762 h 2264228"/>
              <a:gd name="connsiteX73" fmla="*/ 1345607 w 2264228"/>
              <a:gd name="connsiteY73" fmla="*/ 910762 h 2264228"/>
              <a:gd name="connsiteX74" fmla="*/ 1345593 w 2264228"/>
              <a:gd name="connsiteY74" fmla="*/ 910756 h 2264228"/>
              <a:gd name="connsiteX75" fmla="*/ 1359046 w 2264228"/>
              <a:gd name="connsiteY75" fmla="*/ 905181 h 2264228"/>
              <a:gd name="connsiteX76" fmla="*/ 1406186 w 2264228"/>
              <a:gd name="connsiteY76" fmla="*/ 858032 h 2264228"/>
              <a:gd name="connsiteX77" fmla="*/ 1405177 w 2264228"/>
              <a:gd name="connsiteY77" fmla="*/ 831110 h 2264228"/>
              <a:gd name="connsiteX78" fmla="*/ 1392211 w 2264228"/>
              <a:gd name="connsiteY78" fmla="*/ 826025 h 2264228"/>
              <a:gd name="connsiteX79" fmla="*/ 872803 w 2264228"/>
              <a:gd name="connsiteY79" fmla="*/ 822140 h 2264228"/>
              <a:gd name="connsiteX80" fmla="*/ 859432 w 2264228"/>
              <a:gd name="connsiteY80" fmla="*/ 827953 h 2264228"/>
              <a:gd name="connsiteX81" fmla="*/ 859432 w 2264228"/>
              <a:gd name="connsiteY81" fmla="*/ 854422 h 2264228"/>
              <a:gd name="connsiteX82" fmla="*/ 906619 w 2264228"/>
              <a:gd name="connsiteY82" fmla="*/ 901608 h 2264228"/>
              <a:gd name="connsiteX83" fmla="*/ 933555 w 2264228"/>
              <a:gd name="connsiteY83" fmla="*/ 902077 h 2264228"/>
              <a:gd name="connsiteX84" fmla="*/ 934024 w 2264228"/>
              <a:gd name="connsiteY84" fmla="*/ 875140 h 2264228"/>
              <a:gd name="connsiteX85" fmla="*/ 933555 w 2264228"/>
              <a:gd name="connsiteY85" fmla="*/ 874672 h 2264228"/>
              <a:gd name="connsiteX86" fmla="*/ 886369 w 2264228"/>
              <a:gd name="connsiteY86" fmla="*/ 827485 h 2264228"/>
              <a:gd name="connsiteX87" fmla="*/ 872803 w 2264228"/>
              <a:gd name="connsiteY87" fmla="*/ 822140 h 2264228"/>
              <a:gd name="connsiteX88" fmla="*/ 1132704 w 2264228"/>
              <a:gd name="connsiteY88" fmla="*/ 713014 h 2264228"/>
              <a:gd name="connsiteX89" fmla="*/ 1113654 w 2264228"/>
              <a:gd name="connsiteY89" fmla="*/ 732064 h 2264228"/>
              <a:gd name="connsiteX90" fmla="*/ 1113654 w 2264228"/>
              <a:gd name="connsiteY90" fmla="*/ 798739 h 2264228"/>
              <a:gd name="connsiteX91" fmla="*/ 1132704 w 2264228"/>
              <a:gd name="connsiteY91" fmla="*/ 817789 h 2264228"/>
              <a:gd name="connsiteX92" fmla="*/ 1151754 w 2264228"/>
              <a:gd name="connsiteY92" fmla="*/ 798739 h 2264228"/>
              <a:gd name="connsiteX93" fmla="*/ 1151754 w 2264228"/>
              <a:gd name="connsiteY93" fmla="*/ 732064 h 2264228"/>
              <a:gd name="connsiteX94" fmla="*/ 1132704 w 2264228"/>
              <a:gd name="connsiteY94" fmla="*/ 713014 h 2264228"/>
              <a:gd name="connsiteX95" fmla="*/ 1132114 w 2264228"/>
              <a:gd name="connsiteY95" fmla="*/ 0 h 2264228"/>
              <a:gd name="connsiteX96" fmla="*/ 2264228 w 2264228"/>
              <a:gd name="connsiteY96" fmla="*/ 1132114 h 2264228"/>
              <a:gd name="connsiteX97" fmla="*/ 2264228 w 2264228"/>
              <a:gd name="connsiteY97" fmla="*/ 2264228 h 2264228"/>
              <a:gd name="connsiteX98" fmla="*/ 1132114 w 2264228"/>
              <a:gd name="connsiteY98" fmla="*/ 2264228 h 2264228"/>
              <a:gd name="connsiteX99" fmla="*/ 0 w 2264228"/>
              <a:gd name="connsiteY99" fmla="*/ 1132114 h 2264228"/>
              <a:gd name="connsiteX100" fmla="*/ 1132114 w 2264228"/>
              <a:gd name="connsiteY100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64228" h="2264228">
                <a:moveTo>
                  <a:pt x="1071363" y="1480309"/>
                </a:moveTo>
                <a:cubicBezTo>
                  <a:pt x="1073804" y="1511347"/>
                  <a:pt x="1099704" y="1535288"/>
                  <a:pt x="1130837" y="1535287"/>
                </a:cubicBezTo>
                <a:cubicBezTo>
                  <a:pt x="1161968" y="1535283"/>
                  <a:pt x="1187861" y="1511343"/>
                  <a:pt x="1190302" y="1480309"/>
                </a:cubicBezTo>
                <a:close/>
                <a:moveTo>
                  <a:pt x="1048865" y="1387307"/>
                </a:moveTo>
                <a:cubicBezTo>
                  <a:pt x="1033704" y="1387307"/>
                  <a:pt x="1021414" y="1399597"/>
                  <a:pt x="1021414" y="1414758"/>
                </a:cubicBezTo>
                <a:cubicBezTo>
                  <a:pt x="1021414" y="1429919"/>
                  <a:pt x="1033704" y="1442209"/>
                  <a:pt x="1048865" y="1442209"/>
                </a:cubicBezTo>
                <a:lnTo>
                  <a:pt x="1212800" y="1442209"/>
                </a:lnTo>
                <a:cubicBezTo>
                  <a:pt x="1227961" y="1442209"/>
                  <a:pt x="1240251" y="1429919"/>
                  <a:pt x="1240251" y="1414758"/>
                </a:cubicBezTo>
                <a:cubicBezTo>
                  <a:pt x="1240251" y="1399597"/>
                  <a:pt x="1227961" y="1387307"/>
                  <a:pt x="1212800" y="1387307"/>
                </a:cubicBezTo>
                <a:close/>
                <a:moveTo>
                  <a:pt x="920614" y="1270471"/>
                </a:moveTo>
                <a:cubicBezTo>
                  <a:pt x="915740" y="1270386"/>
                  <a:pt x="910833" y="1272161"/>
                  <a:pt x="907049" y="1275815"/>
                </a:cubicBezTo>
                <a:cubicBezTo>
                  <a:pt x="906890" y="1275969"/>
                  <a:pt x="906734" y="1276125"/>
                  <a:pt x="906581" y="1276284"/>
                </a:cubicBezTo>
                <a:lnTo>
                  <a:pt x="906619" y="1276284"/>
                </a:lnTo>
                <a:lnTo>
                  <a:pt x="859470" y="1323433"/>
                </a:lnTo>
                <a:cubicBezTo>
                  <a:pt x="851724" y="1330552"/>
                  <a:pt x="851216" y="1342604"/>
                  <a:pt x="858336" y="1350349"/>
                </a:cubicBezTo>
                <a:cubicBezTo>
                  <a:pt x="865455" y="1358096"/>
                  <a:pt x="877506" y="1358604"/>
                  <a:pt x="885252" y="1351485"/>
                </a:cubicBezTo>
                <a:cubicBezTo>
                  <a:pt x="885640" y="1351128"/>
                  <a:pt x="886013" y="1350756"/>
                  <a:pt x="886369" y="1350369"/>
                </a:cubicBezTo>
                <a:lnTo>
                  <a:pt x="933518" y="1303220"/>
                </a:lnTo>
                <a:cubicBezTo>
                  <a:pt x="941085" y="1295911"/>
                  <a:pt x="941295" y="1283851"/>
                  <a:pt x="933986" y="1276284"/>
                </a:cubicBezTo>
                <a:cubicBezTo>
                  <a:pt x="930331" y="1272500"/>
                  <a:pt x="925489" y="1270556"/>
                  <a:pt x="920614" y="1270471"/>
                </a:cubicBezTo>
                <a:close/>
                <a:moveTo>
                  <a:pt x="1345789" y="1266608"/>
                </a:moveTo>
                <a:cubicBezTo>
                  <a:pt x="1340916" y="1266430"/>
                  <a:pt x="1335976" y="1268111"/>
                  <a:pt x="1332123" y="1271693"/>
                </a:cubicBezTo>
                <a:cubicBezTo>
                  <a:pt x="1324419" y="1278857"/>
                  <a:pt x="1323979" y="1290911"/>
                  <a:pt x="1331144" y="1298617"/>
                </a:cubicBezTo>
                <a:cubicBezTo>
                  <a:pt x="1331463" y="1298960"/>
                  <a:pt x="1331795" y="1299291"/>
                  <a:pt x="1332139" y="1299610"/>
                </a:cubicBezTo>
                <a:lnTo>
                  <a:pt x="1379278" y="1346749"/>
                </a:lnTo>
                <a:cubicBezTo>
                  <a:pt x="1386845" y="1354059"/>
                  <a:pt x="1398905" y="1353849"/>
                  <a:pt x="1406214" y="1346281"/>
                </a:cubicBezTo>
                <a:cubicBezTo>
                  <a:pt x="1413345" y="1338899"/>
                  <a:pt x="1413345" y="1327195"/>
                  <a:pt x="1406214" y="1319813"/>
                </a:cubicBezTo>
                <a:lnTo>
                  <a:pt x="1359047" y="1272673"/>
                </a:lnTo>
                <a:cubicBezTo>
                  <a:pt x="1355465" y="1268821"/>
                  <a:pt x="1350661" y="1266785"/>
                  <a:pt x="1345789" y="1266608"/>
                </a:cubicBezTo>
                <a:close/>
                <a:moveTo>
                  <a:pt x="770164" y="1070201"/>
                </a:moveTo>
                <a:cubicBezTo>
                  <a:pt x="759643" y="1070201"/>
                  <a:pt x="751114" y="1078730"/>
                  <a:pt x="751114" y="1089251"/>
                </a:cubicBezTo>
                <a:cubicBezTo>
                  <a:pt x="751114" y="1099772"/>
                  <a:pt x="759643" y="1108301"/>
                  <a:pt x="770164" y="1108301"/>
                </a:cubicBezTo>
                <a:lnTo>
                  <a:pt x="836839" y="1108301"/>
                </a:lnTo>
                <a:cubicBezTo>
                  <a:pt x="847360" y="1108301"/>
                  <a:pt x="855889" y="1099772"/>
                  <a:pt x="855889" y="1089251"/>
                </a:cubicBezTo>
                <a:cubicBezTo>
                  <a:pt x="855889" y="1078730"/>
                  <a:pt x="847360" y="1070201"/>
                  <a:pt x="836839" y="1070201"/>
                </a:cubicBezTo>
                <a:close/>
                <a:moveTo>
                  <a:pt x="1425007" y="1069553"/>
                </a:moveTo>
                <a:cubicBezTo>
                  <a:pt x="1414486" y="1069553"/>
                  <a:pt x="1405957" y="1078082"/>
                  <a:pt x="1405957" y="1088603"/>
                </a:cubicBezTo>
                <a:cubicBezTo>
                  <a:pt x="1405957" y="1099124"/>
                  <a:pt x="1414486" y="1107653"/>
                  <a:pt x="1425007" y="1107653"/>
                </a:cubicBezTo>
                <a:lnTo>
                  <a:pt x="1491682" y="1107653"/>
                </a:lnTo>
                <a:cubicBezTo>
                  <a:pt x="1502203" y="1107653"/>
                  <a:pt x="1510732" y="1099124"/>
                  <a:pt x="1510732" y="1088603"/>
                </a:cubicBezTo>
                <a:cubicBezTo>
                  <a:pt x="1510732" y="1078082"/>
                  <a:pt x="1502203" y="1069553"/>
                  <a:pt x="1491682" y="1069553"/>
                </a:cubicBezTo>
                <a:close/>
                <a:moveTo>
                  <a:pt x="1130818" y="910058"/>
                </a:moveTo>
                <a:cubicBezTo>
                  <a:pt x="1230749" y="910636"/>
                  <a:pt x="1311965" y="990841"/>
                  <a:pt x="1313794" y="1090756"/>
                </a:cubicBezTo>
                <a:lnTo>
                  <a:pt x="1313813" y="1097576"/>
                </a:lnTo>
                <a:cubicBezTo>
                  <a:pt x="1312985" y="1119506"/>
                  <a:pt x="1308558" y="1141149"/>
                  <a:pt x="1300706" y="1161641"/>
                </a:cubicBezTo>
                <a:cubicBezTo>
                  <a:pt x="1293448" y="1180109"/>
                  <a:pt x="1282977" y="1197146"/>
                  <a:pt x="1269779" y="1211962"/>
                </a:cubicBezTo>
                <a:cubicBezTo>
                  <a:pt x="1248808" y="1237240"/>
                  <a:pt x="1230848" y="1264870"/>
                  <a:pt x="1216258" y="1294296"/>
                </a:cubicBezTo>
                <a:lnTo>
                  <a:pt x="1045360" y="1294296"/>
                </a:lnTo>
                <a:cubicBezTo>
                  <a:pt x="1030773" y="1264869"/>
                  <a:pt x="1012812" y="1237238"/>
                  <a:pt x="991839" y="1211962"/>
                </a:cubicBezTo>
                <a:cubicBezTo>
                  <a:pt x="978639" y="1197148"/>
                  <a:pt x="968171" y="1180110"/>
                  <a:pt x="960921" y="1161641"/>
                </a:cubicBezTo>
                <a:cubicBezTo>
                  <a:pt x="953074" y="1141155"/>
                  <a:pt x="948653" y="1119517"/>
                  <a:pt x="947834" y="1097595"/>
                </a:cubicBezTo>
                <a:lnTo>
                  <a:pt x="947834" y="1090737"/>
                </a:lnTo>
                <a:cubicBezTo>
                  <a:pt x="949682" y="990830"/>
                  <a:pt x="1030895" y="910641"/>
                  <a:pt x="1130818" y="910058"/>
                </a:cubicBezTo>
                <a:close/>
                <a:moveTo>
                  <a:pt x="1130837" y="855165"/>
                </a:moveTo>
                <a:cubicBezTo>
                  <a:pt x="1000881" y="856027"/>
                  <a:pt x="895320" y="960362"/>
                  <a:pt x="892941" y="1090299"/>
                </a:cubicBezTo>
                <a:lnTo>
                  <a:pt x="892941" y="1098529"/>
                </a:lnTo>
                <a:cubicBezTo>
                  <a:pt x="893829" y="1126708"/>
                  <a:pt x="899428" y="1154541"/>
                  <a:pt x="909505" y="1180872"/>
                </a:cubicBezTo>
                <a:cubicBezTo>
                  <a:pt x="919148" y="1205721"/>
                  <a:pt x="933151" y="1228649"/>
                  <a:pt x="950853" y="1248576"/>
                </a:cubicBezTo>
                <a:cubicBezTo>
                  <a:pt x="972627" y="1272389"/>
                  <a:pt x="996506" y="1318566"/>
                  <a:pt x="1006574" y="1339064"/>
                </a:cubicBezTo>
                <a:cubicBezTo>
                  <a:pt x="1009660" y="1345283"/>
                  <a:pt x="1016004" y="1349217"/>
                  <a:pt x="1022948" y="1349217"/>
                </a:cubicBezTo>
                <a:lnTo>
                  <a:pt x="1238699" y="1349217"/>
                </a:lnTo>
                <a:cubicBezTo>
                  <a:pt x="1245643" y="1349214"/>
                  <a:pt x="1251989" y="1345282"/>
                  <a:pt x="1255082" y="1339064"/>
                </a:cubicBezTo>
                <a:cubicBezTo>
                  <a:pt x="1265140" y="1318575"/>
                  <a:pt x="1289019" y="1272389"/>
                  <a:pt x="1310793" y="1248576"/>
                </a:cubicBezTo>
                <a:cubicBezTo>
                  <a:pt x="1328495" y="1228649"/>
                  <a:pt x="1342498" y="1205721"/>
                  <a:pt x="1352141" y="1180872"/>
                </a:cubicBezTo>
                <a:cubicBezTo>
                  <a:pt x="1362215" y="1154540"/>
                  <a:pt x="1367813" y="1126708"/>
                  <a:pt x="1368705" y="1098529"/>
                </a:cubicBezTo>
                <a:lnTo>
                  <a:pt x="1368705" y="1090299"/>
                </a:lnTo>
                <a:cubicBezTo>
                  <a:pt x="1366331" y="960371"/>
                  <a:pt x="1260784" y="856037"/>
                  <a:pt x="1130837" y="855165"/>
                </a:cubicBezTo>
                <a:close/>
                <a:moveTo>
                  <a:pt x="1392211" y="826025"/>
                </a:moveTo>
                <a:cubicBezTo>
                  <a:pt x="1387556" y="826028"/>
                  <a:pt x="1382902" y="827727"/>
                  <a:pt x="1379249" y="831124"/>
                </a:cubicBezTo>
                <a:lnTo>
                  <a:pt x="1332138" y="878244"/>
                </a:lnTo>
                <a:cubicBezTo>
                  <a:pt x="1324700" y="885685"/>
                  <a:pt x="1324702" y="897746"/>
                  <a:pt x="1332142" y="905184"/>
                </a:cubicBezTo>
                <a:lnTo>
                  <a:pt x="1345593" y="910756"/>
                </a:lnTo>
                <a:lnTo>
                  <a:pt x="1345578" y="910762"/>
                </a:lnTo>
                <a:lnTo>
                  <a:pt x="1345607" y="910762"/>
                </a:lnTo>
                <a:lnTo>
                  <a:pt x="1345593" y="910756"/>
                </a:lnTo>
                <a:lnTo>
                  <a:pt x="1359046" y="905181"/>
                </a:lnTo>
                <a:lnTo>
                  <a:pt x="1406186" y="858032"/>
                </a:lnTo>
                <a:cubicBezTo>
                  <a:pt x="1413342" y="850319"/>
                  <a:pt x="1412890" y="838266"/>
                  <a:pt x="1405177" y="831110"/>
                </a:cubicBezTo>
                <a:cubicBezTo>
                  <a:pt x="1401521" y="827717"/>
                  <a:pt x="1396865" y="826023"/>
                  <a:pt x="1392211" y="826025"/>
                </a:cubicBezTo>
                <a:close/>
                <a:moveTo>
                  <a:pt x="872803" y="822140"/>
                </a:moveTo>
                <a:cubicBezTo>
                  <a:pt x="867929" y="822224"/>
                  <a:pt x="863086" y="824169"/>
                  <a:pt x="859432" y="827953"/>
                </a:cubicBezTo>
                <a:cubicBezTo>
                  <a:pt x="852301" y="835335"/>
                  <a:pt x="852301" y="847040"/>
                  <a:pt x="859432" y="854422"/>
                </a:cubicBezTo>
                <a:lnTo>
                  <a:pt x="906619" y="901608"/>
                </a:lnTo>
                <a:cubicBezTo>
                  <a:pt x="913928" y="909176"/>
                  <a:pt x="925988" y="909386"/>
                  <a:pt x="933555" y="902077"/>
                </a:cubicBezTo>
                <a:cubicBezTo>
                  <a:pt x="941123" y="894768"/>
                  <a:pt x="941333" y="882708"/>
                  <a:pt x="934024" y="875140"/>
                </a:cubicBezTo>
                <a:cubicBezTo>
                  <a:pt x="933871" y="874981"/>
                  <a:pt x="933714" y="874825"/>
                  <a:pt x="933555" y="874672"/>
                </a:cubicBezTo>
                <a:lnTo>
                  <a:pt x="886369" y="827485"/>
                </a:lnTo>
                <a:cubicBezTo>
                  <a:pt x="882585" y="823830"/>
                  <a:pt x="877678" y="822055"/>
                  <a:pt x="872803" y="822140"/>
                </a:cubicBezTo>
                <a:close/>
                <a:moveTo>
                  <a:pt x="1132704" y="713014"/>
                </a:moveTo>
                <a:cubicBezTo>
                  <a:pt x="1122183" y="713014"/>
                  <a:pt x="1113654" y="721543"/>
                  <a:pt x="1113654" y="732064"/>
                </a:cubicBezTo>
                <a:lnTo>
                  <a:pt x="1113654" y="798739"/>
                </a:lnTo>
                <a:cubicBezTo>
                  <a:pt x="1113654" y="809260"/>
                  <a:pt x="1122183" y="817789"/>
                  <a:pt x="1132704" y="817789"/>
                </a:cubicBezTo>
                <a:cubicBezTo>
                  <a:pt x="1143225" y="817789"/>
                  <a:pt x="1151754" y="809260"/>
                  <a:pt x="1151754" y="798739"/>
                </a:cubicBezTo>
                <a:lnTo>
                  <a:pt x="1151754" y="732064"/>
                </a:lnTo>
                <a:cubicBezTo>
                  <a:pt x="1151754" y="721543"/>
                  <a:pt x="1143225" y="713014"/>
                  <a:pt x="1132704" y="71301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lnTo>
                  <a:pt x="2264228" y="2264228"/>
                </a:lnTo>
                <a:lnTo>
                  <a:pt x="1132114" y="2264228"/>
                </a:ln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21D64C3F-E452-423D-AE64-87B4140673CA}"/>
              </a:ext>
            </a:extLst>
          </p:cNvPr>
          <p:cNvSpPr/>
          <p:nvPr/>
        </p:nvSpPr>
        <p:spPr>
          <a:xfrm>
            <a:off x="6095999" y="1164771"/>
            <a:ext cx="2264228" cy="2264228"/>
          </a:xfrm>
          <a:custGeom>
            <a:avLst/>
            <a:gdLst>
              <a:gd name="connsiteX0" fmla="*/ 1208885 w 2264228"/>
              <a:gd name="connsiteY0" fmla="*/ 1018766 h 2264228"/>
              <a:gd name="connsiteX1" fmla="*/ 1302992 w 2264228"/>
              <a:gd name="connsiteY1" fmla="*/ 1041817 h 2264228"/>
              <a:gd name="connsiteX2" fmla="*/ 1286704 w 2264228"/>
              <a:gd name="connsiteY2" fmla="*/ 1060962 h 2264228"/>
              <a:gd name="connsiteX3" fmla="*/ 1240127 w 2264228"/>
              <a:gd name="connsiteY3" fmla="*/ 1049627 h 2264228"/>
              <a:gd name="connsiteX4" fmla="*/ 1213362 w 2264228"/>
              <a:gd name="connsiteY4" fmla="*/ 1038864 h 2264228"/>
              <a:gd name="connsiteX5" fmla="*/ 1089632 w 2264228"/>
              <a:gd name="connsiteY5" fmla="*/ 906276 h 2264228"/>
              <a:gd name="connsiteX6" fmla="*/ 1075726 w 2264228"/>
              <a:gd name="connsiteY6" fmla="*/ 920182 h 2264228"/>
              <a:gd name="connsiteX7" fmla="*/ 1075726 w 2264228"/>
              <a:gd name="connsiteY7" fmla="*/ 977332 h 2264228"/>
              <a:gd name="connsiteX8" fmla="*/ 1089632 w 2264228"/>
              <a:gd name="connsiteY8" fmla="*/ 991239 h 2264228"/>
              <a:gd name="connsiteX9" fmla="*/ 1103539 w 2264228"/>
              <a:gd name="connsiteY9" fmla="*/ 977332 h 2264228"/>
              <a:gd name="connsiteX10" fmla="*/ 1103539 w 2264228"/>
              <a:gd name="connsiteY10" fmla="*/ 920182 h 2264228"/>
              <a:gd name="connsiteX11" fmla="*/ 1089632 w 2264228"/>
              <a:gd name="connsiteY11" fmla="*/ 906276 h 2264228"/>
              <a:gd name="connsiteX12" fmla="*/ 1445436 w 2264228"/>
              <a:gd name="connsiteY12" fmla="*/ 825751 h 2264228"/>
              <a:gd name="connsiteX13" fmla="*/ 1443105 w 2264228"/>
              <a:gd name="connsiteY13" fmla="*/ 826076 h 2264228"/>
              <a:gd name="connsiteX14" fmla="*/ 1122589 w 2264228"/>
              <a:gd name="connsiteY14" fmla="*/ 906086 h 2264228"/>
              <a:gd name="connsiteX15" fmla="*/ 1122589 w 2264228"/>
              <a:gd name="connsiteY15" fmla="*/ 997716 h 2264228"/>
              <a:gd name="connsiteX16" fmla="*/ 1185930 w 2264228"/>
              <a:gd name="connsiteY16" fmla="*/ 1013623 h 2264228"/>
              <a:gd name="connsiteX17" fmla="*/ 1192502 w 2264228"/>
              <a:gd name="connsiteY17" fmla="*/ 1041722 h 2264228"/>
              <a:gd name="connsiteX18" fmla="*/ 1175928 w 2264228"/>
              <a:gd name="connsiteY18" fmla="*/ 1052485 h 2264228"/>
              <a:gd name="connsiteX19" fmla="*/ 1083441 w 2264228"/>
              <a:gd name="connsiteY19" fmla="*/ 1144877 h 2264228"/>
              <a:gd name="connsiteX20" fmla="*/ 1040578 w 2264228"/>
              <a:gd name="connsiteY20" fmla="*/ 1144877 h 2264228"/>
              <a:gd name="connsiteX21" fmla="*/ 895062 w 2264228"/>
              <a:gd name="connsiteY21" fmla="*/ 1074493 h 2264228"/>
              <a:gd name="connsiteX22" fmla="*/ 818360 w 2264228"/>
              <a:gd name="connsiteY22" fmla="*/ 1179739 h 2264228"/>
              <a:gd name="connsiteX23" fmla="*/ 818360 w 2264228"/>
              <a:gd name="connsiteY23" fmla="*/ 1455964 h 2264228"/>
              <a:gd name="connsiteX24" fmla="*/ 1046389 w 2264228"/>
              <a:gd name="connsiteY24" fmla="*/ 1455964 h 2264228"/>
              <a:gd name="connsiteX25" fmla="*/ 1046389 w 2264228"/>
              <a:gd name="connsiteY25" fmla="*/ 1240127 h 2264228"/>
              <a:gd name="connsiteX26" fmla="*/ 1103539 w 2264228"/>
              <a:gd name="connsiteY26" fmla="*/ 1240127 h 2264228"/>
              <a:gd name="connsiteX27" fmla="*/ 1137257 w 2264228"/>
              <a:gd name="connsiteY27" fmla="*/ 1226221 h 2264228"/>
              <a:gd name="connsiteX28" fmla="*/ 1243651 w 2264228"/>
              <a:gd name="connsiteY28" fmla="*/ 1119827 h 2264228"/>
              <a:gd name="connsiteX29" fmla="*/ 1255939 w 2264228"/>
              <a:gd name="connsiteY29" fmla="*/ 1074964 h 2264228"/>
              <a:gd name="connsiteX30" fmla="*/ 1284514 w 2264228"/>
              <a:gd name="connsiteY30" fmla="*/ 1082013 h 2264228"/>
              <a:gd name="connsiteX31" fmla="*/ 1288419 w 2264228"/>
              <a:gd name="connsiteY31" fmla="*/ 1082013 h 2264228"/>
              <a:gd name="connsiteX32" fmla="*/ 1299753 w 2264228"/>
              <a:gd name="connsiteY32" fmla="*/ 1076678 h 2264228"/>
              <a:gd name="connsiteX33" fmla="*/ 1324995 w 2264228"/>
              <a:gd name="connsiteY33" fmla="*/ 1047151 h 2264228"/>
              <a:gd name="connsiteX34" fmla="*/ 1443010 w 2264228"/>
              <a:gd name="connsiteY34" fmla="*/ 1076678 h 2264228"/>
              <a:gd name="connsiteX35" fmla="*/ 1455857 w 2264228"/>
              <a:gd name="connsiteY35" fmla="*/ 1067319 h 2264228"/>
              <a:gd name="connsiteX36" fmla="*/ 1455964 w 2264228"/>
              <a:gd name="connsiteY36" fmla="*/ 1066391 h 2264228"/>
              <a:gd name="connsiteX37" fmla="*/ 1455964 w 2264228"/>
              <a:gd name="connsiteY37" fmla="*/ 835791 h 2264228"/>
              <a:gd name="connsiteX38" fmla="*/ 1445436 w 2264228"/>
              <a:gd name="connsiteY38" fmla="*/ 825751 h 2264228"/>
              <a:gd name="connsiteX39" fmla="*/ 931994 w 2264228"/>
              <a:gd name="connsiteY39" fmla="*/ 808264 h 2264228"/>
              <a:gd name="connsiteX40" fmla="*/ 817789 w 2264228"/>
              <a:gd name="connsiteY40" fmla="*/ 922469 h 2264228"/>
              <a:gd name="connsiteX41" fmla="*/ 931994 w 2264228"/>
              <a:gd name="connsiteY41" fmla="*/ 1036674 h 2264228"/>
              <a:gd name="connsiteX42" fmla="*/ 1046199 w 2264228"/>
              <a:gd name="connsiteY42" fmla="*/ 922469 h 2264228"/>
              <a:gd name="connsiteX43" fmla="*/ 931994 w 2264228"/>
              <a:gd name="connsiteY43" fmla="*/ 808264 h 2264228"/>
              <a:gd name="connsiteX44" fmla="*/ 1132114 w 2264228"/>
              <a:gd name="connsiteY44" fmla="*/ 0 h 2264228"/>
              <a:gd name="connsiteX45" fmla="*/ 2264228 w 2264228"/>
              <a:gd name="connsiteY45" fmla="*/ 1132114 h 2264228"/>
              <a:gd name="connsiteX46" fmla="*/ 1132114 w 2264228"/>
              <a:gd name="connsiteY46" fmla="*/ 2264228 h 2264228"/>
              <a:gd name="connsiteX47" fmla="*/ 0 w 2264228"/>
              <a:gd name="connsiteY47" fmla="*/ 2264228 h 2264228"/>
              <a:gd name="connsiteX48" fmla="*/ 0 w 2264228"/>
              <a:gd name="connsiteY48" fmla="*/ 1132114 h 2264228"/>
              <a:gd name="connsiteX49" fmla="*/ 1132114 w 2264228"/>
              <a:gd name="connsiteY49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64228" h="2264228">
                <a:moveTo>
                  <a:pt x="1208885" y="1018766"/>
                </a:moveTo>
                <a:lnTo>
                  <a:pt x="1302992" y="1041817"/>
                </a:lnTo>
                <a:lnTo>
                  <a:pt x="1286704" y="1060962"/>
                </a:lnTo>
                <a:lnTo>
                  <a:pt x="1240127" y="1049627"/>
                </a:lnTo>
                <a:cubicBezTo>
                  <a:pt x="1232559" y="1043314"/>
                  <a:pt x="1223193" y="1039548"/>
                  <a:pt x="1213362" y="1038864"/>
                </a:cubicBezTo>
                <a:close/>
                <a:moveTo>
                  <a:pt x="1089632" y="906276"/>
                </a:moveTo>
                <a:cubicBezTo>
                  <a:pt x="1081952" y="906276"/>
                  <a:pt x="1075726" y="912502"/>
                  <a:pt x="1075726" y="920182"/>
                </a:cubicBezTo>
                <a:lnTo>
                  <a:pt x="1075726" y="977332"/>
                </a:lnTo>
                <a:cubicBezTo>
                  <a:pt x="1075726" y="985013"/>
                  <a:pt x="1081952" y="991239"/>
                  <a:pt x="1089632" y="991239"/>
                </a:cubicBezTo>
                <a:cubicBezTo>
                  <a:pt x="1097312" y="991239"/>
                  <a:pt x="1103539" y="985013"/>
                  <a:pt x="1103539" y="977332"/>
                </a:cubicBezTo>
                <a:lnTo>
                  <a:pt x="1103539" y="920182"/>
                </a:lnTo>
                <a:cubicBezTo>
                  <a:pt x="1103539" y="912502"/>
                  <a:pt x="1097312" y="906276"/>
                  <a:pt x="1089632" y="906276"/>
                </a:cubicBezTo>
                <a:close/>
                <a:moveTo>
                  <a:pt x="1445436" y="825751"/>
                </a:moveTo>
                <a:cubicBezTo>
                  <a:pt x="1444649" y="825770"/>
                  <a:pt x="1443867" y="825879"/>
                  <a:pt x="1443105" y="826076"/>
                </a:cubicBezTo>
                <a:lnTo>
                  <a:pt x="1122589" y="906086"/>
                </a:lnTo>
                <a:lnTo>
                  <a:pt x="1122589" y="997716"/>
                </a:lnTo>
                <a:lnTo>
                  <a:pt x="1185930" y="1013623"/>
                </a:lnTo>
                <a:lnTo>
                  <a:pt x="1192502" y="1041722"/>
                </a:lnTo>
                <a:cubicBezTo>
                  <a:pt x="1186252" y="1044044"/>
                  <a:pt x="1180592" y="1047720"/>
                  <a:pt x="1175928" y="1052485"/>
                </a:cubicBezTo>
                <a:lnTo>
                  <a:pt x="1083441" y="1144877"/>
                </a:lnTo>
                <a:lnTo>
                  <a:pt x="1040578" y="1144877"/>
                </a:lnTo>
                <a:cubicBezTo>
                  <a:pt x="1019831" y="1085259"/>
                  <a:pt x="954681" y="1053746"/>
                  <a:pt x="895062" y="1074493"/>
                </a:cubicBezTo>
                <a:cubicBezTo>
                  <a:pt x="850054" y="1090155"/>
                  <a:pt x="819488" y="1132098"/>
                  <a:pt x="818360" y="1179739"/>
                </a:cubicBezTo>
                <a:lnTo>
                  <a:pt x="818360" y="1455964"/>
                </a:lnTo>
                <a:lnTo>
                  <a:pt x="1046389" y="1455964"/>
                </a:lnTo>
                <a:lnTo>
                  <a:pt x="1046389" y="1240127"/>
                </a:lnTo>
                <a:lnTo>
                  <a:pt x="1103539" y="1240127"/>
                </a:lnTo>
                <a:cubicBezTo>
                  <a:pt x="1116178" y="1240150"/>
                  <a:pt x="1128308" y="1235147"/>
                  <a:pt x="1137257" y="1226221"/>
                </a:cubicBezTo>
                <a:lnTo>
                  <a:pt x="1243651" y="1119827"/>
                </a:lnTo>
                <a:cubicBezTo>
                  <a:pt x="1255268" y="1108025"/>
                  <a:pt x="1259921" y="1091037"/>
                  <a:pt x="1255939" y="1074964"/>
                </a:cubicBezTo>
                <a:lnTo>
                  <a:pt x="1284514" y="1082013"/>
                </a:lnTo>
                <a:lnTo>
                  <a:pt x="1288419" y="1082013"/>
                </a:lnTo>
                <a:cubicBezTo>
                  <a:pt x="1292795" y="1081979"/>
                  <a:pt x="1296938" y="1080029"/>
                  <a:pt x="1299753" y="1076678"/>
                </a:cubicBezTo>
                <a:lnTo>
                  <a:pt x="1324995" y="1047151"/>
                </a:lnTo>
                <a:lnTo>
                  <a:pt x="1443010" y="1076678"/>
                </a:lnTo>
                <a:cubicBezTo>
                  <a:pt x="1449142" y="1077641"/>
                  <a:pt x="1454894" y="1073451"/>
                  <a:pt x="1455857" y="1067319"/>
                </a:cubicBezTo>
                <a:cubicBezTo>
                  <a:pt x="1455905" y="1067012"/>
                  <a:pt x="1455941" y="1066702"/>
                  <a:pt x="1455964" y="1066391"/>
                </a:cubicBezTo>
                <a:lnTo>
                  <a:pt x="1455964" y="835791"/>
                </a:lnTo>
                <a:cubicBezTo>
                  <a:pt x="1455828" y="830111"/>
                  <a:pt x="1451115" y="825617"/>
                  <a:pt x="1445436" y="825751"/>
                </a:cubicBezTo>
                <a:close/>
                <a:moveTo>
                  <a:pt x="931994" y="808264"/>
                </a:moveTo>
                <a:cubicBezTo>
                  <a:pt x="868920" y="808264"/>
                  <a:pt x="817789" y="859395"/>
                  <a:pt x="817789" y="922469"/>
                </a:cubicBezTo>
                <a:cubicBezTo>
                  <a:pt x="817789" y="985542"/>
                  <a:pt x="868920" y="1036674"/>
                  <a:pt x="931994" y="1036674"/>
                </a:cubicBezTo>
                <a:cubicBezTo>
                  <a:pt x="995067" y="1036674"/>
                  <a:pt x="1046199" y="985542"/>
                  <a:pt x="1046199" y="922469"/>
                </a:cubicBezTo>
                <a:cubicBezTo>
                  <a:pt x="1046199" y="859395"/>
                  <a:pt x="995067" y="808264"/>
                  <a:pt x="931994" y="80826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lnTo>
                  <a:pt x="0" y="2264228"/>
                </a:lnTo>
                <a:lnTo>
                  <a:pt x="0" y="1132114"/>
                </a:ln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3" name="Freihandform: Form 42" descr="Lupe">
            <a:extLst>
              <a:ext uri="{FF2B5EF4-FFF2-40B4-BE49-F238E27FC236}">
                <a16:creationId xmlns:a16="http://schemas.microsoft.com/office/drawing/2014/main" id="{501B2AE4-32B1-4CF9-B53F-5868EEBE5E44}"/>
              </a:ext>
            </a:extLst>
          </p:cNvPr>
          <p:cNvSpPr/>
          <p:nvPr/>
        </p:nvSpPr>
        <p:spPr>
          <a:xfrm>
            <a:off x="3831771" y="3429000"/>
            <a:ext cx="2264228" cy="2264228"/>
          </a:xfrm>
          <a:custGeom>
            <a:avLst/>
            <a:gdLst>
              <a:gd name="connsiteX0" fmla="*/ 1041627 w 2264228"/>
              <a:gd name="connsiteY0" fmla="*/ 813026 h 2264228"/>
              <a:gd name="connsiteX1" fmla="*/ 1270227 w 2264228"/>
              <a:gd name="connsiteY1" fmla="*/ 1041627 h 2264228"/>
              <a:gd name="connsiteX2" fmla="*/ 1041627 w 2264228"/>
              <a:gd name="connsiteY2" fmla="*/ 1270227 h 2264228"/>
              <a:gd name="connsiteX3" fmla="*/ 813026 w 2264228"/>
              <a:gd name="connsiteY3" fmla="*/ 1041627 h 2264228"/>
              <a:gd name="connsiteX4" fmla="*/ 1041627 w 2264228"/>
              <a:gd name="connsiteY4" fmla="*/ 813026 h 2264228"/>
              <a:gd name="connsiteX5" fmla="*/ 1042579 w 2264228"/>
              <a:gd name="connsiteY5" fmla="*/ 756829 h 2264228"/>
              <a:gd name="connsiteX6" fmla="*/ 756829 w 2264228"/>
              <a:gd name="connsiteY6" fmla="*/ 1042579 h 2264228"/>
              <a:gd name="connsiteX7" fmla="*/ 1042579 w 2264228"/>
              <a:gd name="connsiteY7" fmla="*/ 1328329 h 2264228"/>
              <a:gd name="connsiteX8" fmla="*/ 1215934 w 2264228"/>
              <a:gd name="connsiteY8" fmla="*/ 1269274 h 2264228"/>
              <a:gd name="connsiteX9" fmla="*/ 1257844 w 2264228"/>
              <a:gd name="connsiteY9" fmla="*/ 1311184 h 2264228"/>
              <a:gd name="connsiteX10" fmla="*/ 1275941 w 2264228"/>
              <a:gd name="connsiteY10" fmla="*/ 1370239 h 2264228"/>
              <a:gd name="connsiteX11" fmla="*/ 1395004 w 2264228"/>
              <a:gd name="connsiteY11" fmla="*/ 1489302 h 2264228"/>
              <a:gd name="connsiteX12" fmla="*/ 1442629 w 2264228"/>
              <a:gd name="connsiteY12" fmla="*/ 1509304 h 2264228"/>
              <a:gd name="connsiteX13" fmla="*/ 1490254 w 2264228"/>
              <a:gd name="connsiteY13" fmla="*/ 1489302 h 2264228"/>
              <a:gd name="connsiteX14" fmla="*/ 1489302 w 2264228"/>
              <a:gd name="connsiteY14" fmla="*/ 1395004 h 2264228"/>
              <a:gd name="connsiteX15" fmla="*/ 1370239 w 2264228"/>
              <a:gd name="connsiteY15" fmla="*/ 1275941 h 2264228"/>
              <a:gd name="connsiteX16" fmla="*/ 1311184 w 2264228"/>
              <a:gd name="connsiteY16" fmla="*/ 1257844 h 2264228"/>
              <a:gd name="connsiteX17" fmla="*/ 1269274 w 2264228"/>
              <a:gd name="connsiteY17" fmla="*/ 1215934 h 2264228"/>
              <a:gd name="connsiteX18" fmla="*/ 1328329 w 2264228"/>
              <a:gd name="connsiteY18" fmla="*/ 1042579 h 2264228"/>
              <a:gd name="connsiteX19" fmla="*/ 1042579 w 2264228"/>
              <a:gd name="connsiteY19" fmla="*/ 756829 h 2264228"/>
              <a:gd name="connsiteX20" fmla="*/ 1132114 w 2264228"/>
              <a:gd name="connsiteY20" fmla="*/ 0 h 2264228"/>
              <a:gd name="connsiteX21" fmla="*/ 2264228 w 2264228"/>
              <a:gd name="connsiteY21" fmla="*/ 0 h 2264228"/>
              <a:gd name="connsiteX22" fmla="*/ 2264228 w 2264228"/>
              <a:gd name="connsiteY22" fmla="*/ 1132114 h 2264228"/>
              <a:gd name="connsiteX23" fmla="*/ 1132114 w 2264228"/>
              <a:gd name="connsiteY23" fmla="*/ 2264228 h 2264228"/>
              <a:gd name="connsiteX24" fmla="*/ 0 w 2264228"/>
              <a:gd name="connsiteY24" fmla="*/ 1132114 h 2264228"/>
              <a:gd name="connsiteX25" fmla="*/ 1132114 w 2264228"/>
              <a:gd name="connsiteY25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64228" h="2264228">
                <a:moveTo>
                  <a:pt x="1041627" y="813026"/>
                </a:moveTo>
                <a:cubicBezTo>
                  <a:pt x="1167357" y="813026"/>
                  <a:pt x="1270227" y="915896"/>
                  <a:pt x="1270227" y="1041627"/>
                </a:cubicBezTo>
                <a:cubicBezTo>
                  <a:pt x="1270227" y="1167357"/>
                  <a:pt x="1167357" y="1270227"/>
                  <a:pt x="1041627" y="1270227"/>
                </a:cubicBezTo>
                <a:cubicBezTo>
                  <a:pt x="915896" y="1270227"/>
                  <a:pt x="813026" y="1167357"/>
                  <a:pt x="813026" y="1041627"/>
                </a:cubicBezTo>
                <a:cubicBezTo>
                  <a:pt x="813026" y="915896"/>
                  <a:pt x="915896" y="813026"/>
                  <a:pt x="1041627" y="813026"/>
                </a:cubicBezTo>
                <a:close/>
                <a:moveTo>
                  <a:pt x="1042579" y="756829"/>
                </a:moveTo>
                <a:cubicBezTo>
                  <a:pt x="885417" y="756829"/>
                  <a:pt x="756829" y="885417"/>
                  <a:pt x="756829" y="1042579"/>
                </a:cubicBezTo>
                <a:cubicBezTo>
                  <a:pt x="756829" y="1199741"/>
                  <a:pt x="885417" y="1328329"/>
                  <a:pt x="1042579" y="1328329"/>
                </a:cubicBezTo>
                <a:cubicBezTo>
                  <a:pt x="1107349" y="1328329"/>
                  <a:pt x="1167357" y="1306422"/>
                  <a:pt x="1215934" y="1269274"/>
                </a:cubicBezTo>
                <a:lnTo>
                  <a:pt x="1257844" y="1311184"/>
                </a:lnTo>
                <a:cubicBezTo>
                  <a:pt x="1254034" y="1332139"/>
                  <a:pt x="1259749" y="1354047"/>
                  <a:pt x="1275941" y="1370239"/>
                </a:cubicBezTo>
                <a:lnTo>
                  <a:pt x="1395004" y="1489302"/>
                </a:lnTo>
                <a:cubicBezTo>
                  <a:pt x="1408339" y="1502637"/>
                  <a:pt x="1425484" y="1509304"/>
                  <a:pt x="1442629" y="1509304"/>
                </a:cubicBezTo>
                <a:cubicBezTo>
                  <a:pt x="1459774" y="1509304"/>
                  <a:pt x="1476919" y="1502637"/>
                  <a:pt x="1490254" y="1489302"/>
                </a:cubicBezTo>
                <a:cubicBezTo>
                  <a:pt x="1515019" y="1462631"/>
                  <a:pt x="1515019" y="1420722"/>
                  <a:pt x="1489302" y="1395004"/>
                </a:cubicBezTo>
                <a:lnTo>
                  <a:pt x="1370239" y="1275941"/>
                </a:lnTo>
                <a:cubicBezTo>
                  <a:pt x="1354047" y="1259749"/>
                  <a:pt x="1332139" y="1254034"/>
                  <a:pt x="1311184" y="1257844"/>
                </a:cubicBezTo>
                <a:lnTo>
                  <a:pt x="1269274" y="1215934"/>
                </a:lnTo>
                <a:cubicBezTo>
                  <a:pt x="1306422" y="1168309"/>
                  <a:pt x="1328329" y="1107349"/>
                  <a:pt x="1328329" y="1042579"/>
                </a:cubicBezTo>
                <a:cubicBezTo>
                  <a:pt x="1328329" y="885417"/>
                  <a:pt x="1199741" y="756829"/>
                  <a:pt x="1042579" y="756829"/>
                </a:cubicBezTo>
                <a:close/>
                <a:moveTo>
                  <a:pt x="1132114" y="0"/>
                </a:moveTo>
                <a:lnTo>
                  <a:pt x="2264228" y="0"/>
                </a:lnTo>
                <a:lnTo>
                  <a:pt x="2264228" y="1132114"/>
                </a:ln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12068133-D236-4975-BFA2-B55C9DBF473B}"/>
              </a:ext>
            </a:extLst>
          </p:cNvPr>
          <p:cNvSpPr/>
          <p:nvPr/>
        </p:nvSpPr>
        <p:spPr>
          <a:xfrm>
            <a:off x="6095999" y="3429000"/>
            <a:ext cx="2264228" cy="2264228"/>
          </a:xfrm>
          <a:custGeom>
            <a:avLst/>
            <a:gdLst>
              <a:gd name="connsiteX0" fmla="*/ 1177832 w 2264228"/>
              <a:gd name="connsiteY0" fmla="*/ 1151163 h 2264228"/>
              <a:gd name="connsiteX1" fmla="*/ 1400717 w 2264228"/>
              <a:gd name="connsiteY1" fmla="*/ 1374048 h 2264228"/>
              <a:gd name="connsiteX2" fmla="*/ 1493110 w 2264228"/>
              <a:gd name="connsiteY2" fmla="*/ 1151163 h 2264228"/>
              <a:gd name="connsiteX3" fmla="*/ 1151163 w 2264228"/>
              <a:gd name="connsiteY3" fmla="*/ 770163 h 2264228"/>
              <a:gd name="connsiteX4" fmla="*/ 1151163 w 2264228"/>
              <a:gd name="connsiteY4" fmla="*/ 1113063 h 2264228"/>
              <a:gd name="connsiteX5" fmla="*/ 1493111 w 2264228"/>
              <a:gd name="connsiteY5" fmla="*/ 1113063 h 2264228"/>
              <a:gd name="connsiteX6" fmla="*/ 1151163 w 2264228"/>
              <a:gd name="connsiteY6" fmla="*/ 770163 h 2264228"/>
              <a:gd name="connsiteX7" fmla="*/ 1113063 w 2264228"/>
              <a:gd name="connsiteY7" fmla="*/ 770163 h 2264228"/>
              <a:gd name="connsiteX8" fmla="*/ 770163 w 2264228"/>
              <a:gd name="connsiteY8" fmla="*/ 1132113 h 2264228"/>
              <a:gd name="connsiteX9" fmla="*/ 1132113 w 2264228"/>
              <a:gd name="connsiteY9" fmla="*/ 1494063 h 2264228"/>
              <a:gd name="connsiteX10" fmla="*/ 1374048 w 2264228"/>
              <a:gd name="connsiteY10" fmla="*/ 1400718 h 2264228"/>
              <a:gd name="connsiteX11" fmla="*/ 1113063 w 2264228"/>
              <a:gd name="connsiteY11" fmla="*/ 1139733 h 2264228"/>
              <a:gd name="connsiteX12" fmla="*/ 0 w 2264228"/>
              <a:gd name="connsiteY12" fmla="*/ 0 h 2264228"/>
              <a:gd name="connsiteX13" fmla="*/ 1132114 w 2264228"/>
              <a:gd name="connsiteY13" fmla="*/ 0 h 2264228"/>
              <a:gd name="connsiteX14" fmla="*/ 2264228 w 2264228"/>
              <a:gd name="connsiteY14" fmla="*/ 1132114 h 2264228"/>
              <a:gd name="connsiteX15" fmla="*/ 1132114 w 2264228"/>
              <a:gd name="connsiteY15" fmla="*/ 2264228 h 2264228"/>
              <a:gd name="connsiteX16" fmla="*/ 0 w 2264228"/>
              <a:gd name="connsiteY16" fmla="*/ 1132114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4228" h="2264228">
                <a:moveTo>
                  <a:pt x="1177832" y="1151163"/>
                </a:moveTo>
                <a:lnTo>
                  <a:pt x="1400717" y="1374048"/>
                </a:lnTo>
                <a:cubicBezTo>
                  <a:pt x="1456915" y="1312136"/>
                  <a:pt x="1489300" y="1234031"/>
                  <a:pt x="1493110" y="1151163"/>
                </a:cubicBezTo>
                <a:close/>
                <a:moveTo>
                  <a:pt x="1151163" y="770163"/>
                </a:moveTo>
                <a:lnTo>
                  <a:pt x="1151163" y="1113063"/>
                </a:lnTo>
                <a:lnTo>
                  <a:pt x="1493111" y="1113063"/>
                </a:lnTo>
                <a:cubicBezTo>
                  <a:pt x="1483586" y="927326"/>
                  <a:pt x="1335948" y="779688"/>
                  <a:pt x="1151163" y="770163"/>
                </a:cubicBezTo>
                <a:close/>
                <a:moveTo>
                  <a:pt x="1113063" y="770163"/>
                </a:moveTo>
                <a:cubicBezTo>
                  <a:pt x="922563" y="779688"/>
                  <a:pt x="770163" y="939708"/>
                  <a:pt x="770163" y="1132113"/>
                </a:cubicBezTo>
                <a:cubicBezTo>
                  <a:pt x="770163" y="1332138"/>
                  <a:pt x="932088" y="1494063"/>
                  <a:pt x="1132113" y="1494063"/>
                </a:cubicBezTo>
                <a:cubicBezTo>
                  <a:pt x="1222601" y="1494063"/>
                  <a:pt x="1307373" y="1461678"/>
                  <a:pt x="1374048" y="1400718"/>
                </a:cubicBezTo>
                <a:lnTo>
                  <a:pt x="1113063" y="1139733"/>
                </a:lnTo>
                <a:close/>
                <a:moveTo>
                  <a:pt x="0" y="0"/>
                </a:moveTo>
                <a:lnTo>
                  <a:pt x="1132114" y="0"/>
                </a:ln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0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BFF6014-C3F2-46FD-8DA8-EC941BA3927B}"/>
              </a:ext>
            </a:extLst>
          </p:cNvPr>
          <p:cNvSpPr/>
          <p:nvPr/>
        </p:nvSpPr>
        <p:spPr>
          <a:xfrm>
            <a:off x="2870200" y="203200"/>
            <a:ext cx="3225800" cy="3225800"/>
          </a:xfrm>
          <a:custGeom>
            <a:avLst/>
            <a:gdLst>
              <a:gd name="connsiteX0" fmla="*/ 1071363 w 2264228"/>
              <a:gd name="connsiteY0" fmla="*/ 1480309 h 2264228"/>
              <a:gd name="connsiteX1" fmla="*/ 1130837 w 2264228"/>
              <a:gd name="connsiteY1" fmla="*/ 1535287 h 2264228"/>
              <a:gd name="connsiteX2" fmla="*/ 1190302 w 2264228"/>
              <a:gd name="connsiteY2" fmla="*/ 1480309 h 2264228"/>
              <a:gd name="connsiteX3" fmla="*/ 1048865 w 2264228"/>
              <a:gd name="connsiteY3" fmla="*/ 1387307 h 2264228"/>
              <a:gd name="connsiteX4" fmla="*/ 1021414 w 2264228"/>
              <a:gd name="connsiteY4" fmla="*/ 1414758 h 2264228"/>
              <a:gd name="connsiteX5" fmla="*/ 1048865 w 2264228"/>
              <a:gd name="connsiteY5" fmla="*/ 1442209 h 2264228"/>
              <a:gd name="connsiteX6" fmla="*/ 1212800 w 2264228"/>
              <a:gd name="connsiteY6" fmla="*/ 1442209 h 2264228"/>
              <a:gd name="connsiteX7" fmla="*/ 1240251 w 2264228"/>
              <a:gd name="connsiteY7" fmla="*/ 1414758 h 2264228"/>
              <a:gd name="connsiteX8" fmla="*/ 1212800 w 2264228"/>
              <a:gd name="connsiteY8" fmla="*/ 1387307 h 2264228"/>
              <a:gd name="connsiteX9" fmla="*/ 920614 w 2264228"/>
              <a:gd name="connsiteY9" fmla="*/ 1270471 h 2264228"/>
              <a:gd name="connsiteX10" fmla="*/ 907049 w 2264228"/>
              <a:gd name="connsiteY10" fmla="*/ 1275815 h 2264228"/>
              <a:gd name="connsiteX11" fmla="*/ 906581 w 2264228"/>
              <a:gd name="connsiteY11" fmla="*/ 1276284 h 2264228"/>
              <a:gd name="connsiteX12" fmla="*/ 906619 w 2264228"/>
              <a:gd name="connsiteY12" fmla="*/ 1276284 h 2264228"/>
              <a:gd name="connsiteX13" fmla="*/ 859470 w 2264228"/>
              <a:gd name="connsiteY13" fmla="*/ 1323433 h 2264228"/>
              <a:gd name="connsiteX14" fmla="*/ 858336 w 2264228"/>
              <a:gd name="connsiteY14" fmla="*/ 1350349 h 2264228"/>
              <a:gd name="connsiteX15" fmla="*/ 885252 w 2264228"/>
              <a:gd name="connsiteY15" fmla="*/ 1351485 h 2264228"/>
              <a:gd name="connsiteX16" fmla="*/ 886369 w 2264228"/>
              <a:gd name="connsiteY16" fmla="*/ 1350369 h 2264228"/>
              <a:gd name="connsiteX17" fmla="*/ 933518 w 2264228"/>
              <a:gd name="connsiteY17" fmla="*/ 1303220 h 2264228"/>
              <a:gd name="connsiteX18" fmla="*/ 933986 w 2264228"/>
              <a:gd name="connsiteY18" fmla="*/ 1276284 h 2264228"/>
              <a:gd name="connsiteX19" fmla="*/ 920614 w 2264228"/>
              <a:gd name="connsiteY19" fmla="*/ 1270471 h 2264228"/>
              <a:gd name="connsiteX20" fmla="*/ 1345789 w 2264228"/>
              <a:gd name="connsiteY20" fmla="*/ 1266608 h 2264228"/>
              <a:gd name="connsiteX21" fmla="*/ 1332123 w 2264228"/>
              <a:gd name="connsiteY21" fmla="*/ 1271693 h 2264228"/>
              <a:gd name="connsiteX22" fmla="*/ 1331144 w 2264228"/>
              <a:gd name="connsiteY22" fmla="*/ 1298617 h 2264228"/>
              <a:gd name="connsiteX23" fmla="*/ 1332139 w 2264228"/>
              <a:gd name="connsiteY23" fmla="*/ 1299610 h 2264228"/>
              <a:gd name="connsiteX24" fmla="*/ 1379278 w 2264228"/>
              <a:gd name="connsiteY24" fmla="*/ 1346749 h 2264228"/>
              <a:gd name="connsiteX25" fmla="*/ 1406214 w 2264228"/>
              <a:gd name="connsiteY25" fmla="*/ 1346281 h 2264228"/>
              <a:gd name="connsiteX26" fmla="*/ 1406214 w 2264228"/>
              <a:gd name="connsiteY26" fmla="*/ 1319813 h 2264228"/>
              <a:gd name="connsiteX27" fmla="*/ 1359047 w 2264228"/>
              <a:gd name="connsiteY27" fmla="*/ 1272673 h 2264228"/>
              <a:gd name="connsiteX28" fmla="*/ 1345789 w 2264228"/>
              <a:gd name="connsiteY28" fmla="*/ 1266608 h 2264228"/>
              <a:gd name="connsiteX29" fmla="*/ 770164 w 2264228"/>
              <a:gd name="connsiteY29" fmla="*/ 1070201 h 2264228"/>
              <a:gd name="connsiteX30" fmla="*/ 751114 w 2264228"/>
              <a:gd name="connsiteY30" fmla="*/ 1089251 h 2264228"/>
              <a:gd name="connsiteX31" fmla="*/ 770164 w 2264228"/>
              <a:gd name="connsiteY31" fmla="*/ 1108301 h 2264228"/>
              <a:gd name="connsiteX32" fmla="*/ 836839 w 2264228"/>
              <a:gd name="connsiteY32" fmla="*/ 1108301 h 2264228"/>
              <a:gd name="connsiteX33" fmla="*/ 855889 w 2264228"/>
              <a:gd name="connsiteY33" fmla="*/ 1089251 h 2264228"/>
              <a:gd name="connsiteX34" fmla="*/ 836839 w 2264228"/>
              <a:gd name="connsiteY34" fmla="*/ 1070201 h 2264228"/>
              <a:gd name="connsiteX35" fmla="*/ 1425007 w 2264228"/>
              <a:gd name="connsiteY35" fmla="*/ 1069553 h 2264228"/>
              <a:gd name="connsiteX36" fmla="*/ 1405957 w 2264228"/>
              <a:gd name="connsiteY36" fmla="*/ 1088603 h 2264228"/>
              <a:gd name="connsiteX37" fmla="*/ 1425007 w 2264228"/>
              <a:gd name="connsiteY37" fmla="*/ 1107653 h 2264228"/>
              <a:gd name="connsiteX38" fmla="*/ 1491682 w 2264228"/>
              <a:gd name="connsiteY38" fmla="*/ 1107653 h 2264228"/>
              <a:gd name="connsiteX39" fmla="*/ 1510732 w 2264228"/>
              <a:gd name="connsiteY39" fmla="*/ 1088603 h 2264228"/>
              <a:gd name="connsiteX40" fmla="*/ 1491682 w 2264228"/>
              <a:gd name="connsiteY40" fmla="*/ 1069553 h 2264228"/>
              <a:gd name="connsiteX41" fmla="*/ 1130818 w 2264228"/>
              <a:gd name="connsiteY41" fmla="*/ 910058 h 2264228"/>
              <a:gd name="connsiteX42" fmla="*/ 1313794 w 2264228"/>
              <a:gd name="connsiteY42" fmla="*/ 1090756 h 2264228"/>
              <a:gd name="connsiteX43" fmla="*/ 1313813 w 2264228"/>
              <a:gd name="connsiteY43" fmla="*/ 1097576 h 2264228"/>
              <a:gd name="connsiteX44" fmla="*/ 1300706 w 2264228"/>
              <a:gd name="connsiteY44" fmla="*/ 1161641 h 2264228"/>
              <a:gd name="connsiteX45" fmla="*/ 1269779 w 2264228"/>
              <a:gd name="connsiteY45" fmla="*/ 1211962 h 2264228"/>
              <a:gd name="connsiteX46" fmla="*/ 1216258 w 2264228"/>
              <a:gd name="connsiteY46" fmla="*/ 1294296 h 2264228"/>
              <a:gd name="connsiteX47" fmla="*/ 1045360 w 2264228"/>
              <a:gd name="connsiteY47" fmla="*/ 1294296 h 2264228"/>
              <a:gd name="connsiteX48" fmla="*/ 991839 w 2264228"/>
              <a:gd name="connsiteY48" fmla="*/ 1211962 h 2264228"/>
              <a:gd name="connsiteX49" fmla="*/ 960921 w 2264228"/>
              <a:gd name="connsiteY49" fmla="*/ 1161641 h 2264228"/>
              <a:gd name="connsiteX50" fmla="*/ 947834 w 2264228"/>
              <a:gd name="connsiteY50" fmla="*/ 1097595 h 2264228"/>
              <a:gd name="connsiteX51" fmla="*/ 947834 w 2264228"/>
              <a:gd name="connsiteY51" fmla="*/ 1090737 h 2264228"/>
              <a:gd name="connsiteX52" fmla="*/ 1130818 w 2264228"/>
              <a:gd name="connsiteY52" fmla="*/ 910058 h 2264228"/>
              <a:gd name="connsiteX53" fmla="*/ 1130837 w 2264228"/>
              <a:gd name="connsiteY53" fmla="*/ 855165 h 2264228"/>
              <a:gd name="connsiteX54" fmla="*/ 892941 w 2264228"/>
              <a:gd name="connsiteY54" fmla="*/ 1090299 h 2264228"/>
              <a:gd name="connsiteX55" fmla="*/ 892941 w 2264228"/>
              <a:gd name="connsiteY55" fmla="*/ 1098529 h 2264228"/>
              <a:gd name="connsiteX56" fmla="*/ 909505 w 2264228"/>
              <a:gd name="connsiteY56" fmla="*/ 1180872 h 2264228"/>
              <a:gd name="connsiteX57" fmla="*/ 950853 w 2264228"/>
              <a:gd name="connsiteY57" fmla="*/ 1248576 h 2264228"/>
              <a:gd name="connsiteX58" fmla="*/ 1006574 w 2264228"/>
              <a:gd name="connsiteY58" fmla="*/ 1339064 h 2264228"/>
              <a:gd name="connsiteX59" fmla="*/ 1022948 w 2264228"/>
              <a:gd name="connsiteY59" fmla="*/ 1349217 h 2264228"/>
              <a:gd name="connsiteX60" fmla="*/ 1238699 w 2264228"/>
              <a:gd name="connsiteY60" fmla="*/ 1349217 h 2264228"/>
              <a:gd name="connsiteX61" fmla="*/ 1255082 w 2264228"/>
              <a:gd name="connsiteY61" fmla="*/ 1339064 h 2264228"/>
              <a:gd name="connsiteX62" fmla="*/ 1310793 w 2264228"/>
              <a:gd name="connsiteY62" fmla="*/ 1248576 h 2264228"/>
              <a:gd name="connsiteX63" fmla="*/ 1352141 w 2264228"/>
              <a:gd name="connsiteY63" fmla="*/ 1180872 h 2264228"/>
              <a:gd name="connsiteX64" fmla="*/ 1368705 w 2264228"/>
              <a:gd name="connsiteY64" fmla="*/ 1098529 h 2264228"/>
              <a:gd name="connsiteX65" fmla="*/ 1368705 w 2264228"/>
              <a:gd name="connsiteY65" fmla="*/ 1090299 h 2264228"/>
              <a:gd name="connsiteX66" fmla="*/ 1130837 w 2264228"/>
              <a:gd name="connsiteY66" fmla="*/ 855165 h 2264228"/>
              <a:gd name="connsiteX67" fmla="*/ 1392211 w 2264228"/>
              <a:gd name="connsiteY67" fmla="*/ 826025 h 2264228"/>
              <a:gd name="connsiteX68" fmla="*/ 1379249 w 2264228"/>
              <a:gd name="connsiteY68" fmla="*/ 831124 h 2264228"/>
              <a:gd name="connsiteX69" fmla="*/ 1332138 w 2264228"/>
              <a:gd name="connsiteY69" fmla="*/ 878244 h 2264228"/>
              <a:gd name="connsiteX70" fmla="*/ 1332142 w 2264228"/>
              <a:gd name="connsiteY70" fmla="*/ 905184 h 2264228"/>
              <a:gd name="connsiteX71" fmla="*/ 1345593 w 2264228"/>
              <a:gd name="connsiteY71" fmla="*/ 910756 h 2264228"/>
              <a:gd name="connsiteX72" fmla="*/ 1345578 w 2264228"/>
              <a:gd name="connsiteY72" fmla="*/ 910762 h 2264228"/>
              <a:gd name="connsiteX73" fmla="*/ 1345607 w 2264228"/>
              <a:gd name="connsiteY73" fmla="*/ 910762 h 2264228"/>
              <a:gd name="connsiteX74" fmla="*/ 1345593 w 2264228"/>
              <a:gd name="connsiteY74" fmla="*/ 910756 h 2264228"/>
              <a:gd name="connsiteX75" fmla="*/ 1359046 w 2264228"/>
              <a:gd name="connsiteY75" fmla="*/ 905181 h 2264228"/>
              <a:gd name="connsiteX76" fmla="*/ 1406186 w 2264228"/>
              <a:gd name="connsiteY76" fmla="*/ 858032 h 2264228"/>
              <a:gd name="connsiteX77" fmla="*/ 1405177 w 2264228"/>
              <a:gd name="connsiteY77" fmla="*/ 831110 h 2264228"/>
              <a:gd name="connsiteX78" fmla="*/ 1392211 w 2264228"/>
              <a:gd name="connsiteY78" fmla="*/ 826025 h 2264228"/>
              <a:gd name="connsiteX79" fmla="*/ 872803 w 2264228"/>
              <a:gd name="connsiteY79" fmla="*/ 822140 h 2264228"/>
              <a:gd name="connsiteX80" fmla="*/ 859432 w 2264228"/>
              <a:gd name="connsiteY80" fmla="*/ 827953 h 2264228"/>
              <a:gd name="connsiteX81" fmla="*/ 859432 w 2264228"/>
              <a:gd name="connsiteY81" fmla="*/ 854422 h 2264228"/>
              <a:gd name="connsiteX82" fmla="*/ 906619 w 2264228"/>
              <a:gd name="connsiteY82" fmla="*/ 901608 h 2264228"/>
              <a:gd name="connsiteX83" fmla="*/ 933555 w 2264228"/>
              <a:gd name="connsiteY83" fmla="*/ 902077 h 2264228"/>
              <a:gd name="connsiteX84" fmla="*/ 934024 w 2264228"/>
              <a:gd name="connsiteY84" fmla="*/ 875140 h 2264228"/>
              <a:gd name="connsiteX85" fmla="*/ 933555 w 2264228"/>
              <a:gd name="connsiteY85" fmla="*/ 874672 h 2264228"/>
              <a:gd name="connsiteX86" fmla="*/ 886369 w 2264228"/>
              <a:gd name="connsiteY86" fmla="*/ 827485 h 2264228"/>
              <a:gd name="connsiteX87" fmla="*/ 872803 w 2264228"/>
              <a:gd name="connsiteY87" fmla="*/ 822140 h 2264228"/>
              <a:gd name="connsiteX88" fmla="*/ 1132704 w 2264228"/>
              <a:gd name="connsiteY88" fmla="*/ 713014 h 2264228"/>
              <a:gd name="connsiteX89" fmla="*/ 1113654 w 2264228"/>
              <a:gd name="connsiteY89" fmla="*/ 732064 h 2264228"/>
              <a:gd name="connsiteX90" fmla="*/ 1113654 w 2264228"/>
              <a:gd name="connsiteY90" fmla="*/ 798739 h 2264228"/>
              <a:gd name="connsiteX91" fmla="*/ 1132704 w 2264228"/>
              <a:gd name="connsiteY91" fmla="*/ 817789 h 2264228"/>
              <a:gd name="connsiteX92" fmla="*/ 1151754 w 2264228"/>
              <a:gd name="connsiteY92" fmla="*/ 798739 h 2264228"/>
              <a:gd name="connsiteX93" fmla="*/ 1151754 w 2264228"/>
              <a:gd name="connsiteY93" fmla="*/ 732064 h 2264228"/>
              <a:gd name="connsiteX94" fmla="*/ 1132704 w 2264228"/>
              <a:gd name="connsiteY94" fmla="*/ 713014 h 2264228"/>
              <a:gd name="connsiteX95" fmla="*/ 1132114 w 2264228"/>
              <a:gd name="connsiteY95" fmla="*/ 0 h 2264228"/>
              <a:gd name="connsiteX96" fmla="*/ 2264228 w 2264228"/>
              <a:gd name="connsiteY96" fmla="*/ 1132114 h 2264228"/>
              <a:gd name="connsiteX97" fmla="*/ 2264228 w 2264228"/>
              <a:gd name="connsiteY97" fmla="*/ 2264228 h 2264228"/>
              <a:gd name="connsiteX98" fmla="*/ 1132114 w 2264228"/>
              <a:gd name="connsiteY98" fmla="*/ 2264228 h 2264228"/>
              <a:gd name="connsiteX99" fmla="*/ 0 w 2264228"/>
              <a:gd name="connsiteY99" fmla="*/ 1132114 h 2264228"/>
              <a:gd name="connsiteX100" fmla="*/ 1132114 w 2264228"/>
              <a:gd name="connsiteY100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64228" h="2264228">
                <a:moveTo>
                  <a:pt x="1071363" y="1480309"/>
                </a:moveTo>
                <a:cubicBezTo>
                  <a:pt x="1073804" y="1511347"/>
                  <a:pt x="1099704" y="1535288"/>
                  <a:pt x="1130837" y="1535287"/>
                </a:cubicBezTo>
                <a:cubicBezTo>
                  <a:pt x="1161968" y="1535283"/>
                  <a:pt x="1187861" y="1511343"/>
                  <a:pt x="1190302" y="1480309"/>
                </a:cubicBezTo>
                <a:close/>
                <a:moveTo>
                  <a:pt x="1048865" y="1387307"/>
                </a:moveTo>
                <a:cubicBezTo>
                  <a:pt x="1033704" y="1387307"/>
                  <a:pt x="1021414" y="1399597"/>
                  <a:pt x="1021414" y="1414758"/>
                </a:cubicBezTo>
                <a:cubicBezTo>
                  <a:pt x="1021414" y="1429919"/>
                  <a:pt x="1033704" y="1442209"/>
                  <a:pt x="1048865" y="1442209"/>
                </a:cubicBezTo>
                <a:lnTo>
                  <a:pt x="1212800" y="1442209"/>
                </a:lnTo>
                <a:cubicBezTo>
                  <a:pt x="1227961" y="1442209"/>
                  <a:pt x="1240251" y="1429919"/>
                  <a:pt x="1240251" y="1414758"/>
                </a:cubicBezTo>
                <a:cubicBezTo>
                  <a:pt x="1240251" y="1399597"/>
                  <a:pt x="1227961" y="1387307"/>
                  <a:pt x="1212800" y="1387307"/>
                </a:cubicBezTo>
                <a:close/>
                <a:moveTo>
                  <a:pt x="920614" y="1270471"/>
                </a:moveTo>
                <a:cubicBezTo>
                  <a:pt x="915740" y="1270386"/>
                  <a:pt x="910833" y="1272161"/>
                  <a:pt x="907049" y="1275815"/>
                </a:cubicBezTo>
                <a:cubicBezTo>
                  <a:pt x="906890" y="1275969"/>
                  <a:pt x="906734" y="1276125"/>
                  <a:pt x="906581" y="1276284"/>
                </a:cubicBezTo>
                <a:lnTo>
                  <a:pt x="906619" y="1276284"/>
                </a:lnTo>
                <a:lnTo>
                  <a:pt x="859470" y="1323433"/>
                </a:lnTo>
                <a:cubicBezTo>
                  <a:pt x="851724" y="1330552"/>
                  <a:pt x="851216" y="1342604"/>
                  <a:pt x="858336" y="1350349"/>
                </a:cubicBezTo>
                <a:cubicBezTo>
                  <a:pt x="865455" y="1358096"/>
                  <a:pt x="877506" y="1358604"/>
                  <a:pt x="885252" y="1351485"/>
                </a:cubicBezTo>
                <a:cubicBezTo>
                  <a:pt x="885640" y="1351128"/>
                  <a:pt x="886013" y="1350756"/>
                  <a:pt x="886369" y="1350369"/>
                </a:cubicBezTo>
                <a:lnTo>
                  <a:pt x="933518" y="1303220"/>
                </a:lnTo>
                <a:cubicBezTo>
                  <a:pt x="941085" y="1295911"/>
                  <a:pt x="941295" y="1283851"/>
                  <a:pt x="933986" y="1276284"/>
                </a:cubicBezTo>
                <a:cubicBezTo>
                  <a:pt x="930331" y="1272500"/>
                  <a:pt x="925489" y="1270556"/>
                  <a:pt x="920614" y="1270471"/>
                </a:cubicBezTo>
                <a:close/>
                <a:moveTo>
                  <a:pt x="1345789" y="1266608"/>
                </a:moveTo>
                <a:cubicBezTo>
                  <a:pt x="1340916" y="1266430"/>
                  <a:pt x="1335976" y="1268111"/>
                  <a:pt x="1332123" y="1271693"/>
                </a:cubicBezTo>
                <a:cubicBezTo>
                  <a:pt x="1324419" y="1278857"/>
                  <a:pt x="1323979" y="1290911"/>
                  <a:pt x="1331144" y="1298617"/>
                </a:cubicBezTo>
                <a:cubicBezTo>
                  <a:pt x="1331463" y="1298960"/>
                  <a:pt x="1331795" y="1299291"/>
                  <a:pt x="1332139" y="1299610"/>
                </a:cubicBezTo>
                <a:lnTo>
                  <a:pt x="1379278" y="1346749"/>
                </a:lnTo>
                <a:cubicBezTo>
                  <a:pt x="1386845" y="1354059"/>
                  <a:pt x="1398905" y="1353849"/>
                  <a:pt x="1406214" y="1346281"/>
                </a:cubicBezTo>
                <a:cubicBezTo>
                  <a:pt x="1413345" y="1338899"/>
                  <a:pt x="1413345" y="1327195"/>
                  <a:pt x="1406214" y="1319813"/>
                </a:cubicBezTo>
                <a:lnTo>
                  <a:pt x="1359047" y="1272673"/>
                </a:lnTo>
                <a:cubicBezTo>
                  <a:pt x="1355465" y="1268821"/>
                  <a:pt x="1350661" y="1266785"/>
                  <a:pt x="1345789" y="1266608"/>
                </a:cubicBezTo>
                <a:close/>
                <a:moveTo>
                  <a:pt x="770164" y="1070201"/>
                </a:moveTo>
                <a:cubicBezTo>
                  <a:pt x="759643" y="1070201"/>
                  <a:pt x="751114" y="1078730"/>
                  <a:pt x="751114" y="1089251"/>
                </a:cubicBezTo>
                <a:cubicBezTo>
                  <a:pt x="751114" y="1099772"/>
                  <a:pt x="759643" y="1108301"/>
                  <a:pt x="770164" y="1108301"/>
                </a:cubicBezTo>
                <a:lnTo>
                  <a:pt x="836839" y="1108301"/>
                </a:lnTo>
                <a:cubicBezTo>
                  <a:pt x="847360" y="1108301"/>
                  <a:pt x="855889" y="1099772"/>
                  <a:pt x="855889" y="1089251"/>
                </a:cubicBezTo>
                <a:cubicBezTo>
                  <a:pt x="855889" y="1078730"/>
                  <a:pt x="847360" y="1070201"/>
                  <a:pt x="836839" y="1070201"/>
                </a:cubicBezTo>
                <a:close/>
                <a:moveTo>
                  <a:pt x="1425007" y="1069553"/>
                </a:moveTo>
                <a:cubicBezTo>
                  <a:pt x="1414486" y="1069553"/>
                  <a:pt x="1405957" y="1078082"/>
                  <a:pt x="1405957" y="1088603"/>
                </a:cubicBezTo>
                <a:cubicBezTo>
                  <a:pt x="1405957" y="1099124"/>
                  <a:pt x="1414486" y="1107653"/>
                  <a:pt x="1425007" y="1107653"/>
                </a:cubicBezTo>
                <a:lnTo>
                  <a:pt x="1491682" y="1107653"/>
                </a:lnTo>
                <a:cubicBezTo>
                  <a:pt x="1502203" y="1107653"/>
                  <a:pt x="1510732" y="1099124"/>
                  <a:pt x="1510732" y="1088603"/>
                </a:cubicBezTo>
                <a:cubicBezTo>
                  <a:pt x="1510732" y="1078082"/>
                  <a:pt x="1502203" y="1069553"/>
                  <a:pt x="1491682" y="1069553"/>
                </a:cubicBezTo>
                <a:close/>
                <a:moveTo>
                  <a:pt x="1130818" y="910058"/>
                </a:moveTo>
                <a:cubicBezTo>
                  <a:pt x="1230749" y="910636"/>
                  <a:pt x="1311965" y="990841"/>
                  <a:pt x="1313794" y="1090756"/>
                </a:cubicBezTo>
                <a:lnTo>
                  <a:pt x="1313813" y="1097576"/>
                </a:lnTo>
                <a:cubicBezTo>
                  <a:pt x="1312985" y="1119506"/>
                  <a:pt x="1308558" y="1141149"/>
                  <a:pt x="1300706" y="1161641"/>
                </a:cubicBezTo>
                <a:cubicBezTo>
                  <a:pt x="1293448" y="1180109"/>
                  <a:pt x="1282977" y="1197146"/>
                  <a:pt x="1269779" y="1211962"/>
                </a:cubicBezTo>
                <a:cubicBezTo>
                  <a:pt x="1248808" y="1237240"/>
                  <a:pt x="1230848" y="1264870"/>
                  <a:pt x="1216258" y="1294296"/>
                </a:cubicBezTo>
                <a:lnTo>
                  <a:pt x="1045360" y="1294296"/>
                </a:lnTo>
                <a:cubicBezTo>
                  <a:pt x="1030773" y="1264869"/>
                  <a:pt x="1012812" y="1237238"/>
                  <a:pt x="991839" y="1211962"/>
                </a:cubicBezTo>
                <a:cubicBezTo>
                  <a:pt x="978639" y="1197148"/>
                  <a:pt x="968171" y="1180110"/>
                  <a:pt x="960921" y="1161641"/>
                </a:cubicBezTo>
                <a:cubicBezTo>
                  <a:pt x="953074" y="1141155"/>
                  <a:pt x="948653" y="1119517"/>
                  <a:pt x="947834" y="1097595"/>
                </a:cubicBezTo>
                <a:lnTo>
                  <a:pt x="947834" y="1090737"/>
                </a:lnTo>
                <a:cubicBezTo>
                  <a:pt x="949682" y="990830"/>
                  <a:pt x="1030895" y="910641"/>
                  <a:pt x="1130818" y="910058"/>
                </a:cubicBezTo>
                <a:close/>
                <a:moveTo>
                  <a:pt x="1130837" y="855165"/>
                </a:moveTo>
                <a:cubicBezTo>
                  <a:pt x="1000881" y="856027"/>
                  <a:pt x="895320" y="960362"/>
                  <a:pt x="892941" y="1090299"/>
                </a:cubicBezTo>
                <a:lnTo>
                  <a:pt x="892941" y="1098529"/>
                </a:lnTo>
                <a:cubicBezTo>
                  <a:pt x="893829" y="1126708"/>
                  <a:pt x="899428" y="1154541"/>
                  <a:pt x="909505" y="1180872"/>
                </a:cubicBezTo>
                <a:cubicBezTo>
                  <a:pt x="919148" y="1205721"/>
                  <a:pt x="933151" y="1228649"/>
                  <a:pt x="950853" y="1248576"/>
                </a:cubicBezTo>
                <a:cubicBezTo>
                  <a:pt x="972627" y="1272389"/>
                  <a:pt x="996506" y="1318566"/>
                  <a:pt x="1006574" y="1339064"/>
                </a:cubicBezTo>
                <a:cubicBezTo>
                  <a:pt x="1009660" y="1345283"/>
                  <a:pt x="1016004" y="1349217"/>
                  <a:pt x="1022948" y="1349217"/>
                </a:cubicBezTo>
                <a:lnTo>
                  <a:pt x="1238699" y="1349217"/>
                </a:lnTo>
                <a:cubicBezTo>
                  <a:pt x="1245643" y="1349214"/>
                  <a:pt x="1251989" y="1345282"/>
                  <a:pt x="1255082" y="1339064"/>
                </a:cubicBezTo>
                <a:cubicBezTo>
                  <a:pt x="1265140" y="1318575"/>
                  <a:pt x="1289019" y="1272389"/>
                  <a:pt x="1310793" y="1248576"/>
                </a:cubicBezTo>
                <a:cubicBezTo>
                  <a:pt x="1328495" y="1228649"/>
                  <a:pt x="1342498" y="1205721"/>
                  <a:pt x="1352141" y="1180872"/>
                </a:cubicBezTo>
                <a:cubicBezTo>
                  <a:pt x="1362215" y="1154540"/>
                  <a:pt x="1367813" y="1126708"/>
                  <a:pt x="1368705" y="1098529"/>
                </a:cubicBezTo>
                <a:lnTo>
                  <a:pt x="1368705" y="1090299"/>
                </a:lnTo>
                <a:cubicBezTo>
                  <a:pt x="1366331" y="960371"/>
                  <a:pt x="1260784" y="856037"/>
                  <a:pt x="1130837" y="855165"/>
                </a:cubicBezTo>
                <a:close/>
                <a:moveTo>
                  <a:pt x="1392211" y="826025"/>
                </a:moveTo>
                <a:cubicBezTo>
                  <a:pt x="1387556" y="826028"/>
                  <a:pt x="1382902" y="827727"/>
                  <a:pt x="1379249" y="831124"/>
                </a:cubicBezTo>
                <a:lnTo>
                  <a:pt x="1332138" y="878244"/>
                </a:lnTo>
                <a:cubicBezTo>
                  <a:pt x="1324700" y="885685"/>
                  <a:pt x="1324702" y="897746"/>
                  <a:pt x="1332142" y="905184"/>
                </a:cubicBezTo>
                <a:lnTo>
                  <a:pt x="1345593" y="910756"/>
                </a:lnTo>
                <a:lnTo>
                  <a:pt x="1345578" y="910762"/>
                </a:lnTo>
                <a:lnTo>
                  <a:pt x="1345607" y="910762"/>
                </a:lnTo>
                <a:lnTo>
                  <a:pt x="1345593" y="910756"/>
                </a:lnTo>
                <a:lnTo>
                  <a:pt x="1359046" y="905181"/>
                </a:lnTo>
                <a:lnTo>
                  <a:pt x="1406186" y="858032"/>
                </a:lnTo>
                <a:cubicBezTo>
                  <a:pt x="1413342" y="850319"/>
                  <a:pt x="1412890" y="838266"/>
                  <a:pt x="1405177" y="831110"/>
                </a:cubicBezTo>
                <a:cubicBezTo>
                  <a:pt x="1401521" y="827717"/>
                  <a:pt x="1396865" y="826023"/>
                  <a:pt x="1392211" y="826025"/>
                </a:cubicBezTo>
                <a:close/>
                <a:moveTo>
                  <a:pt x="872803" y="822140"/>
                </a:moveTo>
                <a:cubicBezTo>
                  <a:pt x="867929" y="822224"/>
                  <a:pt x="863086" y="824169"/>
                  <a:pt x="859432" y="827953"/>
                </a:cubicBezTo>
                <a:cubicBezTo>
                  <a:pt x="852301" y="835335"/>
                  <a:pt x="852301" y="847040"/>
                  <a:pt x="859432" y="854422"/>
                </a:cubicBezTo>
                <a:lnTo>
                  <a:pt x="906619" y="901608"/>
                </a:lnTo>
                <a:cubicBezTo>
                  <a:pt x="913928" y="909176"/>
                  <a:pt x="925988" y="909386"/>
                  <a:pt x="933555" y="902077"/>
                </a:cubicBezTo>
                <a:cubicBezTo>
                  <a:pt x="941123" y="894768"/>
                  <a:pt x="941333" y="882708"/>
                  <a:pt x="934024" y="875140"/>
                </a:cubicBezTo>
                <a:cubicBezTo>
                  <a:pt x="933871" y="874981"/>
                  <a:pt x="933714" y="874825"/>
                  <a:pt x="933555" y="874672"/>
                </a:cubicBezTo>
                <a:lnTo>
                  <a:pt x="886369" y="827485"/>
                </a:lnTo>
                <a:cubicBezTo>
                  <a:pt x="882585" y="823830"/>
                  <a:pt x="877678" y="822055"/>
                  <a:pt x="872803" y="822140"/>
                </a:cubicBezTo>
                <a:close/>
                <a:moveTo>
                  <a:pt x="1132704" y="713014"/>
                </a:moveTo>
                <a:cubicBezTo>
                  <a:pt x="1122183" y="713014"/>
                  <a:pt x="1113654" y="721543"/>
                  <a:pt x="1113654" y="732064"/>
                </a:cubicBezTo>
                <a:lnTo>
                  <a:pt x="1113654" y="798739"/>
                </a:lnTo>
                <a:cubicBezTo>
                  <a:pt x="1113654" y="809260"/>
                  <a:pt x="1122183" y="817789"/>
                  <a:pt x="1132704" y="817789"/>
                </a:cubicBezTo>
                <a:cubicBezTo>
                  <a:pt x="1143225" y="817789"/>
                  <a:pt x="1151754" y="809260"/>
                  <a:pt x="1151754" y="798739"/>
                </a:cubicBezTo>
                <a:lnTo>
                  <a:pt x="1151754" y="732064"/>
                </a:lnTo>
                <a:cubicBezTo>
                  <a:pt x="1151754" y="721543"/>
                  <a:pt x="1143225" y="713014"/>
                  <a:pt x="1132704" y="71301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lnTo>
                  <a:pt x="2264228" y="2264228"/>
                </a:lnTo>
                <a:lnTo>
                  <a:pt x="1132114" y="2264228"/>
                </a:ln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21D64C3F-E452-423D-AE64-87B4140673CA}"/>
              </a:ext>
            </a:extLst>
          </p:cNvPr>
          <p:cNvSpPr/>
          <p:nvPr/>
        </p:nvSpPr>
        <p:spPr>
          <a:xfrm>
            <a:off x="6095999" y="1164771"/>
            <a:ext cx="2264228" cy="2264228"/>
          </a:xfrm>
          <a:custGeom>
            <a:avLst/>
            <a:gdLst>
              <a:gd name="connsiteX0" fmla="*/ 1208885 w 2264228"/>
              <a:gd name="connsiteY0" fmla="*/ 1018766 h 2264228"/>
              <a:gd name="connsiteX1" fmla="*/ 1302992 w 2264228"/>
              <a:gd name="connsiteY1" fmla="*/ 1041817 h 2264228"/>
              <a:gd name="connsiteX2" fmla="*/ 1286704 w 2264228"/>
              <a:gd name="connsiteY2" fmla="*/ 1060962 h 2264228"/>
              <a:gd name="connsiteX3" fmla="*/ 1240127 w 2264228"/>
              <a:gd name="connsiteY3" fmla="*/ 1049627 h 2264228"/>
              <a:gd name="connsiteX4" fmla="*/ 1213362 w 2264228"/>
              <a:gd name="connsiteY4" fmla="*/ 1038864 h 2264228"/>
              <a:gd name="connsiteX5" fmla="*/ 1089632 w 2264228"/>
              <a:gd name="connsiteY5" fmla="*/ 906276 h 2264228"/>
              <a:gd name="connsiteX6" fmla="*/ 1075726 w 2264228"/>
              <a:gd name="connsiteY6" fmla="*/ 920182 h 2264228"/>
              <a:gd name="connsiteX7" fmla="*/ 1075726 w 2264228"/>
              <a:gd name="connsiteY7" fmla="*/ 977332 h 2264228"/>
              <a:gd name="connsiteX8" fmla="*/ 1089632 w 2264228"/>
              <a:gd name="connsiteY8" fmla="*/ 991239 h 2264228"/>
              <a:gd name="connsiteX9" fmla="*/ 1103539 w 2264228"/>
              <a:gd name="connsiteY9" fmla="*/ 977332 h 2264228"/>
              <a:gd name="connsiteX10" fmla="*/ 1103539 w 2264228"/>
              <a:gd name="connsiteY10" fmla="*/ 920182 h 2264228"/>
              <a:gd name="connsiteX11" fmla="*/ 1089632 w 2264228"/>
              <a:gd name="connsiteY11" fmla="*/ 906276 h 2264228"/>
              <a:gd name="connsiteX12" fmla="*/ 1445436 w 2264228"/>
              <a:gd name="connsiteY12" fmla="*/ 825751 h 2264228"/>
              <a:gd name="connsiteX13" fmla="*/ 1443105 w 2264228"/>
              <a:gd name="connsiteY13" fmla="*/ 826076 h 2264228"/>
              <a:gd name="connsiteX14" fmla="*/ 1122589 w 2264228"/>
              <a:gd name="connsiteY14" fmla="*/ 906086 h 2264228"/>
              <a:gd name="connsiteX15" fmla="*/ 1122589 w 2264228"/>
              <a:gd name="connsiteY15" fmla="*/ 997716 h 2264228"/>
              <a:gd name="connsiteX16" fmla="*/ 1185930 w 2264228"/>
              <a:gd name="connsiteY16" fmla="*/ 1013623 h 2264228"/>
              <a:gd name="connsiteX17" fmla="*/ 1192502 w 2264228"/>
              <a:gd name="connsiteY17" fmla="*/ 1041722 h 2264228"/>
              <a:gd name="connsiteX18" fmla="*/ 1175928 w 2264228"/>
              <a:gd name="connsiteY18" fmla="*/ 1052485 h 2264228"/>
              <a:gd name="connsiteX19" fmla="*/ 1083441 w 2264228"/>
              <a:gd name="connsiteY19" fmla="*/ 1144877 h 2264228"/>
              <a:gd name="connsiteX20" fmla="*/ 1040578 w 2264228"/>
              <a:gd name="connsiteY20" fmla="*/ 1144877 h 2264228"/>
              <a:gd name="connsiteX21" fmla="*/ 895062 w 2264228"/>
              <a:gd name="connsiteY21" fmla="*/ 1074493 h 2264228"/>
              <a:gd name="connsiteX22" fmla="*/ 818360 w 2264228"/>
              <a:gd name="connsiteY22" fmla="*/ 1179739 h 2264228"/>
              <a:gd name="connsiteX23" fmla="*/ 818360 w 2264228"/>
              <a:gd name="connsiteY23" fmla="*/ 1455964 h 2264228"/>
              <a:gd name="connsiteX24" fmla="*/ 1046389 w 2264228"/>
              <a:gd name="connsiteY24" fmla="*/ 1455964 h 2264228"/>
              <a:gd name="connsiteX25" fmla="*/ 1046389 w 2264228"/>
              <a:gd name="connsiteY25" fmla="*/ 1240127 h 2264228"/>
              <a:gd name="connsiteX26" fmla="*/ 1103539 w 2264228"/>
              <a:gd name="connsiteY26" fmla="*/ 1240127 h 2264228"/>
              <a:gd name="connsiteX27" fmla="*/ 1137257 w 2264228"/>
              <a:gd name="connsiteY27" fmla="*/ 1226221 h 2264228"/>
              <a:gd name="connsiteX28" fmla="*/ 1243651 w 2264228"/>
              <a:gd name="connsiteY28" fmla="*/ 1119827 h 2264228"/>
              <a:gd name="connsiteX29" fmla="*/ 1255939 w 2264228"/>
              <a:gd name="connsiteY29" fmla="*/ 1074964 h 2264228"/>
              <a:gd name="connsiteX30" fmla="*/ 1284514 w 2264228"/>
              <a:gd name="connsiteY30" fmla="*/ 1082013 h 2264228"/>
              <a:gd name="connsiteX31" fmla="*/ 1288419 w 2264228"/>
              <a:gd name="connsiteY31" fmla="*/ 1082013 h 2264228"/>
              <a:gd name="connsiteX32" fmla="*/ 1299753 w 2264228"/>
              <a:gd name="connsiteY32" fmla="*/ 1076678 h 2264228"/>
              <a:gd name="connsiteX33" fmla="*/ 1324995 w 2264228"/>
              <a:gd name="connsiteY33" fmla="*/ 1047151 h 2264228"/>
              <a:gd name="connsiteX34" fmla="*/ 1443010 w 2264228"/>
              <a:gd name="connsiteY34" fmla="*/ 1076678 h 2264228"/>
              <a:gd name="connsiteX35" fmla="*/ 1455857 w 2264228"/>
              <a:gd name="connsiteY35" fmla="*/ 1067319 h 2264228"/>
              <a:gd name="connsiteX36" fmla="*/ 1455964 w 2264228"/>
              <a:gd name="connsiteY36" fmla="*/ 1066391 h 2264228"/>
              <a:gd name="connsiteX37" fmla="*/ 1455964 w 2264228"/>
              <a:gd name="connsiteY37" fmla="*/ 835791 h 2264228"/>
              <a:gd name="connsiteX38" fmla="*/ 1445436 w 2264228"/>
              <a:gd name="connsiteY38" fmla="*/ 825751 h 2264228"/>
              <a:gd name="connsiteX39" fmla="*/ 931994 w 2264228"/>
              <a:gd name="connsiteY39" fmla="*/ 808264 h 2264228"/>
              <a:gd name="connsiteX40" fmla="*/ 817789 w 2264228"/>
              <a:gd name="connsiteY40" fmla="*/ 922469 h 2264228"/>
              <a:gd name="connsiteX41" fmla="*/ 931994 w 2264228"/>
              <a:gd name="connsiteY41" fmla="*/ 1036674 h 2264228"/>
              <a:gd name="connsiteX42" fmla="*/ 1046199 w 2264228"/>
              <a:gd name="connsiteY42" fmla="*/ 922469 h 2264228"/>
              <a:gd name="connsiteX43" fmla="*/ 931994 w 2264228"/>
              <a:gd name="connsiteY43" fmla="*/ 808264 h 2264228"/>
              <a:gd name="connsiteX44" fmla="*/ 1132114 w 2264228"/>
              <a:gd name="connsiteY44" fmla="*/ 0 h 2264228"/>
              <a:gd name="connsiteX45" fmla="*/ 2264228 w 2264228"/>
              <a:gd name="connsiteY45" fmla="*/ 1132114 h 2264228"/>
              <a:gd name="connsiteX46" fmla="*/ 1132114 w 2264228"/>
              <a:gd name="connsiteY46" fmla="*/ 2264228 h 2264228"/>
              <a:gd name="connsiteX47" fmla="*/ 0 w 2264228"/>
              <a:gd name="connsiteY47" fmla="*/ 2264228 h 2264228"/>
              <a:gd name="connsiteX48" fmla="*/ 0 w 2264228"/>
              <a:gd name="connsiteY48" fmla="*/ 1132114 h 2264228"/>
              <a:gd name="connsiteX49" fmla="*/ 1132114 w 2264228"/>
              <a:gd name="connsiteY49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64228" h="2264228">
                <a:moveTo>
                  <a:pt x="1208885" y="1018766"/>
                </a:moveTo>
                <a:lnTo>
                  <a:pt x="1302992" y="1041817"/>
                </a:lnTo>
                <a:lnTo>
                  <a:pt x="1286704" y="1060962"/>
                </a:lnTo>
                <a:lnTo>
                  <a:pt x="1240127" y="1049627"/>
                </a:lnTo>
                <a:cubicBezTo>
                  <a:pt x="1232559" y="1043314"/>
                  <a:pt x="1223193" y="1039548"/>
                  <a:pt x="1213362" y="1038864"/>
                </a:cubicBezTo>
                <a:close/>
                <a:moveTo>
                  <a:pt x="1089632" y="906276"/>
                </a:moveTo>
                <a:cubicBezTo>
                  <a:pt x="1081952" y="906276"/>
                  <a:pt x="1075726" y="912502"/>
                  <a:pt x="1075726" y="920182"/>
                </a:cubicBezTo>
                <a:lnTo>
                  <a:pt x="1075726" y="977332"/>
                </a:lnTo>
                <a:cubicBezTo>
                  <a:pt x="1075726" y="985013"/>
                  <a:pt x="1081952" y="991239"/>
                  <a:pt x="1089632" y="991239"/>
                </a:cubicBezTo>
                <a:cubicBezTo>
                  <a:pt x="1097312" y="991239"/>
                  <a:pt x="1103539" y="985013"/>
                  <a:pt x="1103539" y="977332"/>
                </a:cubicBezTo>
                <a:lnTo>
                  <a:pt x="1103539" y="920182"/>
                </a:lnTo>
                <a:cubicBezTo>
                  <a:pt x="1103539" y="912502"/>
                  <a:pt x="1097312" y="906276"/>
                  <a:pt x="1089632" y="906276"/>
                </a:cubicBezTo>
                <a:close/>
                <a:moveTo>
                  <a:pt x="1445436" y="825751"/>
                </a:moveTo>
                <a:cubicBezTo>
                  <a:pt x="1444649" y="825770"/>
                  <a:pt x="1443867" y="825879"/>
                  <a:pt x="1443105" y="826076"/>
                </a:cubicBezTo>
                <a:lnTo>
                  <a:pt x="1122589" y="906086"/>
                </a:lnTo>
                <a:lnTo>
                  <a:pt x="1122589" y="997716"/>
                </a:lnTo>
                <a:lnTo>
                  <a:pt x="1185930" y="1013623"/>
                </a:lnTo>
                <a:lnTo>
                  <a:pt x="1192502" y="1041722"/>
                </a:lnTo>
                <a:cubicBezTo>
                  <a:pt x="1186252" y="1044044"/>
                  <a:pt x="1180592" y="1047720"/>
                  <a:pt x="1175928" y="1052485"/>
                </a:cubicBezTo>
                <a:lnTo>
                  <a:pt x="1083441" y="1144877"/>
                </a:lnTo>
                <a:lnTo>
                  <a:pt x="1040578" y="1144877"/>
                </a:lnTo>
                <a:cubicBezTo>
                  <a:pt x="1019831" y="1085259"/>
                  <a:pt x="954681" y="1053746"/>
                  <a:pt x="895062" y="1074493"/>
                </a:cubicBezTo>
                <a:cubicBezTo>
                  <a:pt x="850054" y="1090155"/>
                  <a:pt x="819488" y="1132098"/>
                  <a:pt x="818360" y="1179739"/>
                </a:cubicBezTo>
                <a:lnTo>
                  <a:pt x="818360" y="1455964"/>
                </a:lnTo>
                <a:lnTo>
                  <a:pt x="1046389" y="1455964"/>
                </a:lnTo>
                <a:lnTo>
                  <a:pt x="1046389" y="1240127"/>
                </a:lnTo>
                <a:lnTo>
                  <a:pt x="1103539" y="1240127"/>
                </a:lnTo>
                <a:cubicBezTo>
                  <a:pt x="1116178" y="1240150"/>
                  <a:pt x="1128308" y="1235147"/>
                  <a:pt x="1137257" y="1226221"/>
                </a:cubicBezTo>
                <a:lnTo>
                  <a:pt x="1243651" y="1119827"/>
                </a:lnTo>
                <a:cubicBezTo>
                  <a:pt x="1255268" y="1108025"/>
                  <a:pt x="1259921" y="1091037"/>
                  <a:pt x="1255939" y="1074964"/>
                </a:cubicBezTo>
                <a:lnTo>
                  <a:pt x="1284514" y="1082013"/>
                </a:lnTo>
                <a:lnTo>
                  <a:pt x="1288419" y="1082013"/>
                </a:lnTo>
                <a:cubicBezTo>
                  <a:pt x="1292795" y="1081979"/>
                  <a:pt x="1296938" y="1080029"/>
                  <a:pt x="1299753" y="1076678"/>
                </a:cubicBezTo>
                <a:lnTo>
                  <a:pt x="1324995" y="1047151"/>
                </a:lnTo>
                <a:lnTo>
                  <a:pt x="1443010" y="1076678"/>
                </a:lnTo>
                <a:cubicBezTo>
                  <a:pt x="1449142" y="1077641"/>
                  <a:pt x="1454894" y="1073451"/>
                  <a:pt x="1455857" y="1067319"/>
                </a:cubicBezTo>
                <a:cubicBezTo>
                  <a:pt x="1455905" y="1067012"/>
                  <a:pt x="1455941" y="1066702"/>
                  <a:pt x="1455964" y="1066391"/>
                </a:cubicBezTo>
                <a:lnTo>
                  <a:pt x="1455964" y="835791"/>
                </a:lnTo>
                <a:cubicBezTo>
                  <a:pt x="1455828" y="830111"/>
                  <a:pt x="1451115" y="825617"/>
                  <a:pt x="1445436" y="825751"/>
                </a:cubicBezTo>
                <a:close/>
                <a:moveTo>
                  <a:pt x="931994" y="808264"/>
                </a:moveTo>
                <a:cubicBezTo>
                  <a:pt x="868920" y="808264"/>
                  <a:pt x="817789" y="859395"/>
                  <a:pt x="817789" y="922469"/>
                </a:cubicBezTo>
                <a:cubicBezTo>
                  <a:pt x="817789" y="985542"/>
                  <a:pt x="868920" y="1036674"/>
                  <a:pt x="931994" y="1036674"/>
                </a:cubicBezTo>
                <a:cubicBezTo>
                  <a:pt x="995067" y="1036674"/>
                  <a:pt x="1046199" y="985542"/>
                  <a:pt x="1046199" y="922469"/>
                </a:cubicBezTo>
                <a:cubicBezTo>
                  <a:pt x="1046199" y="859395"/>
                  <a:pt x="995067" y="808264"/>
                  <a:pt x="931994" y="80826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lnTo>
                  <a:pt x="0" y="2264228"/>
                </a:lnTo>
                <a:lnTo>
                  <a:pt x="0" y="1132114"/>
                </a:ln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3" name="Freihandform: Form 42" descr="Lupe">
            <a:extLst>
              <a:ext uri="{FF2B5EF4-FFF2-40B4-BE49-F238E27FC236}">
                <a16:creationId xmlns:a16="http://schemas.microsoft.com/office/drawing/2014/main" id="{501B2AE4-32B1-4CF9-B53F-5868EEBE5E44}"/>
              </a:ext>
            </a:extLst>
          </p:cNvPr>
          <p:cNvSpPr/>
          <p:nvPr/>
        </p:nvSpPr>
        <p:spPr>
          <a:xfrm>
            <a:off x="3831771" y="3429000"/>
            <a:ext cx="2264228" cy="2264228"/>
          </a:xfrm>
          <a:custGeom>
            <a:avLst/>
            <a:gdLst>
              <a:gd name="connsiteX0" fmla="*/ 1041627 w 2264228"/>
              <a:gd name="connsiteY0" fmla="*/ 813026 h 2264228"/>
              <a:gd name="connsiteX1" fmla="*/ 1270227 w 2264228"/>
              <a:gd name="connsiteY1" fmla="*/ 1041627 h 2264228"/>
              <a:gd name="connsiteX2" fmla="*/ 1041627 w 2264228"/>
              <a:gd name="connsiteY2" fmla="*/ 1270227 h 2264228"/>
              <a:gd name="connsiteX3" fmla="*/ 813026 w 2264228"/>
              <a:gd name="connsiteY3" fmla="*/ 1041627 h 2264228"/>
              <a:gd name="connsiteX4" fmla="*/ 1041627 w 2264228"/>
              <a:gd name="connsiteY4" fmla="*/ 813026 h 2264228"/>
              <a:gd name="connsiteX5" fmla="*/ 1042579 w 2264228"/>
              <a:gd name="connsiteY5" fmla="*/ 756829 h 2264228"/>
              <a:gd name="connsiteX6" fmla="*/ 756829 w 2264228"/>
              <a:gd name="connsiteY6" fmla="*/ 1042579 h 2264228"/>
              <a:gd name="connsiteX7" fmla="*/ 1042579 w 2264228"/>
              <a:gd name="connsiteY7" fmla="*/ 1328329 h 2264228"/>
              <a:gd name="connsiteX8" fmla="*/ 1215934 w 2264228"/>
              <a:gd name="connsiteY8" fmla="*/ 1269274 h 2264228"/>
              <a:gd name="connsiteX9" fmla="*/ 1257844 w 2264228"/>
              <a:gd name="connsiteY9" fmla="*/ 1311184 h 2264228"/>
              <a:gd name="connsiteX10" fmla="*/ 1275941 w 2264228"/>
              <a:gd name="connsiteY10" fmla="*/ 1370239 h 2264228"/>
              <a:gd name="connsiteX11" fmla="*/ 1395004 w 2264228"/>
              <a:gd name="connsiteY11" fmla="*/ 1489302 h 2264228"/>
              <a:gd name="connsiteX12" fmla="*/ 1442629 w 2264228"/>
              <a:gd name="connsiteY12" fmla="*/ 1509304 h 2264228"/>
              <a:gd name="connsiteX13" fmla="*/ 1490254 w 2264228"/>
              <a:gd name="connsiteY13" fmla="*/ 1489302 h 2264228"/>
              <a:gd name="connsiteX14" fmla="*/ 1489302 w 2264228"/>
              <a:gd name="connsiteY14" fmla="*/ 1395004 h 2264228"/>
              <a:gd name="connsiteX15" fmla="*/ 1370239 w 2264228"/>
              <a:gd name="connsiteY15" fmla="*/ 1275941 h 2264228"/>
              <a:gd name="connsiteX16" fmla="*/ 1311184 w 2264228"/>
              <a:gd name="connsiteY16" fmla="*/ 1257844 h 2264228"/>
              <a:gd name="connsiteX17" fmla="*/ 1269274 w 2264228"/>
              <a:gd name="connsiteY17" fmla="*/ 1215934 h 2264228"/>
              <a:gd name="connsiteX18" fmla="*/ 1328329 w 2264228"/>
              <a:gd name="connsiteY18" fmla="*/ 1042579 h 2264228"/>
              <a:gd name="connsiteX19" fmla="*/ 1042579 w 2264228"/>
              <a:gd name="connsiteY19" fmla="*/ 756829 h 2264228"/>
              <a:gd name="connsiteX20" fmla="*/ 1132114 w 2264228"/>
              <a:gd name="connsiteY20" fmla="*/ 0 h 2264228"/>
              <a:gd name="connsiteX21" fmla="*/ 2264228 w 2264228"/>
              <a:gd name="connsiteY21" fmla="*/ 0 h 2264228"/>
              <a:gd name="connsiteX22" fmla="*/ 2264228 w 2264228"/>
              <a:gd name="connsiteY22" fmla="*/ 1132114 h 2264228"/>
              <a:gd name="connsiteX23" fmla="*/ 1132114 w 2264228"/>
              <a:gd name="connsiteY23" fmla="*/ 2264228 h 2264228"/>
              <a:gd name="connsiteX24" fmla="*/ 0 w 2264228"/>
              <a:gd name="connsiteY24" fmla="*/ 1132114 h 2264228"/>
              <a:gd name="connsiteX25" fmla="*/ 1132114 w 2264228"/>
              <a:gd name="connsiteY25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64228" h="2264228">
                <a:moveTo>
                  <a:pt x="1041627" y="813026"/>
                </a:moveTo>
                <a:cubicBezTo>
                  <a:pt x="1167357" y="813026"/>
                  <a:pt x="1270227" y="915896"/>
                  <a:pt x="1270227" y="1041627"/>
                </a:cubicBezTo>
                <a:cubicBezTo>
                  <a:pt x="1270227" y="1167357"/>
                  <a:pt x="1167357" y="1270227"/>
                  <a:pt x="1041627" y="1270227"/>
                </a:cubicBezTo>
                <a:cubicBezTo>
                  <a:pt x="915896" y="1270227"/>
                  <a:pt x="813026" y="1167357"/>
                  <a:pt x="813026" y="1041627"/>
                </a:cubicBezTo>
                <a:cubicBezTo>
                  <a:pt x="813026" y="915896"/>
                  <a:pt x="915896" y="813026"/>
                  <a:pt x="1041627" y="813026"/>
                </a:cubicBezTo>
                <a:close/>
                <a:moveTo>
                  <a:pt x="1042579" y="756829"/>
                </a:moveTo>
                <a:cubicBezTo>
                  <a:pt x="885417" y="756829"/>
                  <a:pt x="756829" y="885417"/>
                  <a:pt x="756829" y="1042579"/>
                </a:cubicBezTo>
                <a:cubicBezTo>
                  <a:pt x="756829" y="1199741"/>
                  <a:pt x="885417" y="1328329"/>
                  <a:pt x="1042579" y="1328329"/>
                </a:cubicBezTo>
                <a:cubicBezTo>
                  <a:pt x="1107349" y="1328329"/>
                  <a:pt x="1167357" y="1306422"/>
                  <a:pt x="1215934" y="1269274"/>
                </a:cubicBezTo>
                <a:lnTo>
                  <a:pt x="1257844" y="1311184"/>
                </a:lnTo>
                <a:cubicBezTo>
                  <a:pt x="1254034" y="1332139"/>
                  <a:pt x="1259749" y="1354047"/>
                  <a:pt x="1275941" y="1370239"/>
                </a:cubicBezTo>
                <a:lnTo>
                  <a:pt x="1395004" y="1489302"/>
                </a:lnTo>
                <a:cubicBezTo>
                  <a:pt x="1408339" y="1502637"/>
                  <a:pt x="1425484" y="1509304"/>
                  <a:pt x="1442629" y="1509304"/>
                </a:cubicBezTo>
                <a:cubicBezTo>
                  <a:pt x="1459774" y="1509304"/>
                  <a:pt x="1476919" y="1502637"/>
                  <a:pt x="1490254" y="1489302"/>
                </a:cubicBezTo>
                <a:cubicBezTo>
                  <a:pt x="1515019" y="1462631"/>
                  <a:pt x="1515019" y="1420722"/>
                  <a:pt x="1489302" y="1395004"/>
                </a:cubicBezTo>
                <a:lnTo>
                  <a:pt x="1370239" y="1275941"/>
                </a:lnTo>
                <a:cubicBezTo>
                  <a:pt x="1354047" y="1259749"/>
                  <a:pt x="1332139" y="1254034"/>
                  <a:pt x="1311184" y="1257844"/>
                </a:cubicBezTo>
                <a:lnTo>
                  <a:pt x="1269274" y="1215934"/>
                </a:lnTo>
                <a:cubicBezTo>
                  <a:pt x="1306422" y="1168309"/>
                  <a:pt x="1328329" y="1107349"/>
                  <a:pt x="1328329" y="1042579"/>
                </a:cubicBezTo>
                <a:cubicBezTo>
                  <a:pt x="1328329" y="885417"/>
                  <a:pt x="1199741" y="756829"/>
                  <a:pt x="1042579" y="756829"/>
                </a:cubicBezTo>
                <a:close/>
                <a:moveTo>
                  <a:pt x="1132114" y="0"/>
                </a:moveTo>
                <a:lnTo>
                  <a:pt x="2264228" y="0"/>
                </a:lnTo>
                <a:lnTo>
                  <a:pt x="2264228" y="1132114"/>
                </a:ln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12068133-D236-4975-BFA2-B55C9DBF473B}"/>
              </a:ext>
            </a:extLst>
          </p:cNvPr>
          <p:cNvSpPr/>
          <p:nvPr/>
        </p:nvSpPr>
        <p:spPr>
          <a:xfrm>
            <a:off x="6095999" y="3429000"/>
            <a:ext cx="2264228" cy="2264228"/>
          </a:xfrm>
          <a:custGeom>
            <a:avLst/>
            <a:gdLst>
              <a:gd name="connsiteX0" fmla="*/ 1177832 w 2264228"/>
              <a:gd name="connsiteY0" fmla="*/ 1151163 h 2264228"/>
              <a:gd name="connsiteX1" fmla="*/ 1400717 w 2264228"/>
              <a:gd name="connsiteY1" fmla="*/ 1374048 h 2264228"/>
              <a:gd name="connsiteX2" fmla="*/ 1493110 w 2264228"/>
              <a:gd name="connsiteY2" fmla="*/ 1151163 h 2264228"/>
              <a:gd name="connsiteX3" fmla="*/ 1151163 w 2264228"/>
              <a:gd name="connsiteY3" fmla="*/ 770163 h 2264228"/>
              <a:gd name="connsiteX4" fmla="*/ 1151163 w 2264228"/>
              <a:gd name="connsiteY4" fmla="*/ 1113063 h 2264228"/>
              <a:gd name="connsiteX5" fmla="*/ 1493111 w 2264228"/>
              <a:gd name="connsiteY5" fmla="*/ 1113063 h 2264228"/>
              <a:gd name="connsiteX6" fmla="*/ 1151163 w 2264228"/>
              <a:gd name="connsiteY6" fmla="*/ 770163 h 2264228"/>
              <a:gd name="connsiteX7" fmla="*/ 1113063 w 2264228"/>
              <a:gd name="connsiteY7" fmla="*/ 770163 h 2264228"/>
              <a:gd name="connsiteX8" fmla="*/ 770163 w 2264228"/>
              <a:gd name="connsiteY8" fmla="*/ 1132113 h 2264228"/>
              <a:gd name="connsiteX9" fmla="*/ 1132113 w 2264228"/>
              <a:gd name="connsiteY9" fmla="*/ 1494063 h 2264228"/>
              <a:gd name="connsiteX10" fmla="*/ 1374048 w 2264228"/>
              <a:gd name="connsiteY10" fmla="*/ 1400718 h 2264228"/>
              <a:gd name="connsiteX11" fmla="*/ 1113063 w 2264228"/>
              <a:gd name="connsiteY11" fmla="*/ 1139733 h 2264228"/>
              <a:gd name="connsiteX12" fmla="*/ 0 w 2264228"/>
              <a:gd name="connsiteY12" fmla="*/ 0 h 2264228"/>
              <a:gd name="connsiteX13" fmla="*/ 1132114 w 2264228"/>
              <a:gd name="connsiteY13" fmla="*/ 0 h 2264228"/>
              <a:gd name="connsiteX14" fmla="*/ 2264228 w 2264228"/>
              <a:gd name="connsiteY14" fmla="*/ 1132114 h 2264228"/>
              <a:gd name="connsiteX15" fmla="*/ 1132114 w 2264228"/>
              <a:gd name="connsiteY15" fmla="*/ 2264228 h 2264228"/>
              <a:gd name="connsiteX16" fmla="*/ 0 w 2264228"/>
              <a:gd name="connsiteY16" fmla="*/ 1132114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4228" h="2264228">
                <a:moveTo>
                  <a:pt x="1177832" y="1151163"/>
                </a:moveTo>
                <a:lnTo>
                  <a:pt x="1400717" y="1374048"/>
                </a:lnTo>
                <a:cubicBezTo>
                  <a:pt x="1456915" y="1312136"/>
                  <a:pt x="1489300" y="1234031"/>
                  <a:pt x="1493110" y="1151163"/>
                </a:cubicBezTo>
                <a:close/>
                <a:moveTo>
                  <a:pt x="1151163" y="770163"/>
                </a:moveTo>
                <a:lnTo>
                  <a:pt x="1151163" y="1113063"/>
                </a:lnTo>
                <a:lnTo>
                  <a:pt x="1493111" y="1113063"/>
                </a:lnTo>
                <a:cubicBezTo>
                  <a:pt x="1483586" y="927326"/>
                  <a:pt x="1335948" y="779688"/>
                  <a:pt x="1151163" y="770163"/>
                </a:cubicBezTo>
                <a:close/>
                <a:moveTo>
                  <a:pt x="1113063" y="770163"/>
                </a:moveTo>
                <a:cubicBezTo>
                  <a:pt x="922563" y="779688"/>
                  <a:pt x="770163" y="939708"/>
                  <a:pt x="770163" y="1132113"/>
                </a:cubicBezTo>
                <a:cubicBezTo>
                  <a:pt x="770163" y="1332138"/>
                  <a:pt x="932088" y="1494063"/>
                  <a:pt x="1132113" y="1494063"/>
                </a:cubicBezTo>
                <a:cubicBezTo>
                  <a:pt x="1222601" y="1494063"/>
                  <a:pt x="1307373" y="1461678"/>
                  <a:pt x="1374048" y="1400718"/>
                </a:cubicBezTo>
                <a:lnTo>
                  <a:pt x="1113063" y="1139733"/>
                </a:lnTo>
                <a:close/>
                <a:moveTo>
                  <a:pt x="0" y="0"/>
                </a:moveTo>
                <a:lnTo>
                  <a:pt x="1132114" y="0"/>
                </a:ln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7EBCD3-D3A8-484D-B117-A493C8A5A87D}"/>
              </a:ext>
            </a:extLst>
          </p:cNvPr>
          <p:cNvSpPr txBox="1"/>
          <p:nvPr/>
        </p:nvSpPr>
        <p:spPr>
          <a:xfrm>
            <a:off x="1676400" y="1164771"/>
            <a:ext cx="81945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Idee</a:t>
            </a:r>
          </a:p>
        </p:txBody>
      </p:sp>
    </p:spTree>
    <p:extLst>
      <p:ext uri="{BB962C8B-B14F-4D97-AF65-F5344CB8AC3E}">
        <p14:creationId xmlns:p14="http://schemas.microsoft.com/office/powerpoint/2010/main" val="2396685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BFF6014-C3F2-46FD-8DA8-EC941BA3927B}"/>
              </a:ext>
            </a:extLst>
          </p:cNvPr>
          <p:cNvSpPr/>
          <p:nvPr/>
        </p:nvSpPr>
        <p:spPr>
          <a:xfrm>
            <a:off x="2870200" y="203200"/>
            <a:ext cx="3225800" cy="3225800"/>
          </a:xfrm>
          <a:custGeom>
            <a:avLst/>
            <a:gdLst>
              <a:gd name="connsiteX0" fmla="*/ 1071363 w 2264228"/>
              <a:gd name="connsiteY0" fmla="*/ 1480309 h 2264228"/>
              <a:gd name="connsiteX1" fmla="*/ 1130837 w 2264228"/>
              <a:gd name="connsiteY1" fmla="*/ 1535287 h 2264228"/>
              <a:gd name="connsiteX2" fmla="*/ 1190302 w 2264228"/>
              <a:gd name="connsiteY2" fmla="*/ 1480309 h 2264228"/>
              <a:gd name="connsiteX3" fmla="*/ 1048865 w 2264228"/>
              <a:gd name="connsiteY3" fmla="*/ 1387307 h 2264228"/>
              <a:gd name="connsiteX4" fmla="*/ 1021414 w 2264228"/>
              <a:gd name="connsiteY4" fmla="*/ 1414758 h 2264228"/>
              <a:gd name="connsiteX5" fmla="*/ 1048865 w 2264228"/>
              <a:gd name="connsiteY5" fmla="*/ 1442209 h 2264228"/>
              <a:gd name="connsiteX6" fmla="*/ 1212800 w 2264228"/>
              <a:gd name="connsiteY6" fmla="*/ 1442209 h 2264228"/>
              <a:gd name="connsiteX7" fmla="*/ 1240251 w 2264228"/>
              <a:gd name="connsiteY7" fmla="*/ 1414758 h 2264228"/>
              <a:gd name="connsiteX8" fmla="*/ 1212800 w 2264228"/>
              <a:gd name="connsiteY8" fmla="*/ 1387307 h 2264228"/>
              <a:gd name="connsiteX9" fmla="*/ 920614 w 2264228"/>
              <a:gd name="connsiteY9" fmla="*/ 1270471 h 2264228"/>
              <a:gd name="connsiteX10" fmla="*/ 907049 w 2264228"/>
              <a:gd name="connsiteY10" fmla="*/ 1275815 h 2264228"/>
              <a:gd name="connsiteX11" fmla="*/ 906581 w 2264228"/>
              <a:gd name="connsiteY11" fmla="*/ 1276284 h 2264228"/>
              <a:gd name="connsiteX12" fmla="*/ 906619 w 2264228"/>
              <a:gd name="connsiteY12" fmla="*/ 1276284 h 2264228"/>
              <a:gd name="connsiteX13" fmla="*/ 859470 w 2264228"/>
              <a:gd name="connsiteY13" fmla="*/ 1323433 h 2264228"/>
              <a:gd name="connsiteX14" fmla="*/ 858336 w 2264228"/>
              <a:gd name="connsiteY14" fmla="*/ 1350349 h 2264228"/>
              <a:gd name="connsiteX15" fmla="*/ 885252 w 2264228"/>
              <a:gd name="connsiteY15" fmla="*/ 1351485 h 2264228"/>
              <a:gd name="connsiteX16" fmla="*/ 886369 w 2264228"/>
              <a:gd name="connsiteY16" fmla="*/ 1350369 h 2264228"/>
              <a:gd name="connsiteX17" fmla="*/ 933518 w 2264228"/>
              <a:gd name="connsiteY17" fmla="*/ 1303220 h 2264228"/>
              <a:gd name="connsiteX18" fmla="*/ 933986 w 2264228"/>
              <a:gd name="connsiteY18" fmla="*/ 1276284 h 2264228"/>
              <a:gd name="connsiteX19" fmla="*/ 920614 w 2264228"/>
              <a:gd name="connsiteY19" fmla="*/ 1270471 h 2264228"/>
              <a:gd name="connsiteX20" fmla="*/ 1345789 w 2264228"/>
              <a:gd name="connsiteY20" fmla="*/ 1266608 h 2264228"/>
              <a:gd name="connsiteX21" fmla="*/ 1332123 w 2264228"/>
              <a:gd name="connsiteY21" fmla="*/ 1271693 h 2264228"/>
              <a:gd name="connsiteX22" fmla="*/ 1331144 w 2264228"/>
              <a:gd name="connsiteY22" fmla="*/ 1298617 h 2264228"/>
              <a:gd name="connsiteX23" fmla="*/ 1332139 w 2264228"/>
              <a:gd name="connsiteY23" fmla="*/ 1299610 h 2264228"/>
              <a:gd name="connsiteX24" fmla="*/ 1379278 w 2264228"/>
              <a:gd name="connsiteY24" fmla="*/ 1346749 h 2264228"/>
              <a:gd name="connsiteX25" fmla="*/ 1406214 w 2264228"/>
              <a:gd name="connsiteY25" fmla="*/ 1346281 h 2264228"/>
              <a:gd name="connsiteX26" fmla="*/ 1406214 w 2264228"/>
              <a:gd name="connsiteY26" fmla="*/ 1319813 h 2264228"/>
              <a:gd name="connsiteX27" fmla="*/ 1359047 w 2264228"/>
              <a:gd name="connsiteY27" fmla="*/ 1272673 h 2264228"/>
              <a:gd name="connsiteX28" fmla="*/ 1345789 w 2264228"/>
              <a:gd name="connsiteY28" fmla="*/ 1266608 h 2264228"/>
              <a:gd name="connsiteX29" fmla="*/ 770164 w 2264228"/>
              <a:gd name="connsiteY29" fmla="*/ 1070201 h 2264228"/>
              <a:gd name="connsiteX30" fmla="*/ 751114 w 2264228"/>
              <a:gd name="connsiteY30" fmla="*/ 1089251 h 2264228"/>
              <a:gd name="connsiteX31" fmla="*/ 770164 w 2264228"/>
              <a:gd name="connsiteY31" fmla="*/ 1108301 h 2264228"/>
              <a:gd name="connsiteX32" fmla="*/ 836839 w 2264228"/>
              <a:gd name="connsiteY32" fmla="*/ 1108301 h 2264228"/>
              <a:gd name="connsiteX33" fmla="*/ 855889 w 2264228"/>
              <a:gd name="connsiteY33" fmla="*/ 1089251 h 2264228"/>
              <a:gd name="connsiteX34" fmla="*/ 836839 w 2264228"/>
              <a:gd name="connsiteY34" fmla="*/ 1070201 h 2264228"/>
              <a:gd name="connsiteX35" fmla="*/ 1425007 w 2264228"/>
              <a:gd name="connsiteY35" fmla="*/ 1069553 h 2264228"/>
              <a:gd name="connsiteX36" fmla="*/ 1405957 w 2264228"/>
              <a:gd name="connsiteY36" fmla="*/ 1088603 h 2264228"/>
              <a:gd name="connsiteX37" fmla="*/ 1425007 w 2264228"/>
              <a:gd name="connsiteY37" fmla="*/ 1107653 h 2264228"/>
              <a:gd name="connsiteX38" fmla="*/ 1491682 w 2264228"/>
              <a:gd name="connsiteY38" fmla="*/ 1107653 h 2264228"/>
              <a:gd name="connsiteX39" fmla="*/ 1510732 w 2264228"/>
              <a:gd name="connsiteY39" fmla="*/ 1088603 h 2264228"/>
              <a:gd name="connsiteX40" fmla="*/ 1491682 w 2264228"/>
              <a:gd name="connsiteY40" fmla="*/ 1069553 h 2264228"/>
              <a:gd name="connsiteX41" fmla="*/ 1130818 w 2264228"/>
              <a:gd name="connsiteY41" fmla="*/ 910058 h 2264228"/>
              <a:gd name="connsiteX42" fmla="*/ 1313794 w 2264228"/>
              <a:gd name="connsiteY42" fmla="*/ 1090756 h 2264228"/>
              <a:gd name="connsiteX43" fmla="*/ 1313813 w 2264228"/>
              <a:gd name="connsiteY43" fmla="*/ 1097576 h 2264228"/>
              <a:gd name="connsiteX44" fmla="*/ 1300706 w 2264228"/>
              <a:gd name="connsiteY44" fmla="*/ 1161641 h 2264228"/>
              <a:gd name="connsiteX45" fmla="*/ 1269779 w 2264228"/>
              <a:gd name="connsiteY45" fmla="*/ 1211962 h 2264228"/>
              <a:gd name="connsiteX46" fmla="*/ 1216258 w 2264228"/>
              <a:gd name="connsiteY46" fmla="*/ 1294296 h 2264228"/>
              <a:gd name="connsiteX47" fmla="*/ 1045360 w 2264228"/>
              <a:gd name="connsiteY47" fmla="*/ 1294296 h 2264228"/>
              <a:gd name="connsiteX48" fmla="*/ 991839 w 2264228"/>
              <a:gd name="connsiteY48" fmla="*/ 1211962 h 2264228"/>
              <a:gd name="connsiteX49" fmla="*/ 960921 w 2264228"/>
              <a:gd name="connsiteY49" fmla="*/ 1161641 h 2264228"/>
              <a:gd name="connsiteX50" fmla="*/ 947834 w 2264228"/>
              <a:gd name="connsiteY50" fmla="*/ 1097595 h 2264228"/>
              <a:gd name="connsiteX51" fmla="*/ 947834 w 2264228"/>
              <a:gd name="connsiteY51" fmla="*/ 1090737 h 2264228"/>
              <a:gd name="connsiteX52" fmla="*/ 1130818 w 2264228"/>
              <a:gd name="connsiteY52" fmla="*/ 910058 h 2264228"/>
              <a:gd name="connsiteX53" fmla="*/ 1130837 w 2264228"/>
              <a:gd name="connsiteY53" fmla="*/ 855165 h 2264228"/>
              <a:gd name="connsiteX54" fmla="*/ 892941 w 2264228"/>
              <a:gd name="connsiteY54" fmla="*/ 1090299 h 2264228"/>
              <a:gd name="connsiteX55" fmla="*/ 892941 w 2264228"/>
              <a:gd name="connsiteY55" fmla="*/ 1098529 h 2264228"/>
              <a:gd name="connsiteX56" fmla="*/ 909505 w 2264228"/>
              <a:gd name="connsiteY56" fmla="*/ 1180872 h 2264228"/>
              <a:gd name="connsiteX57" fmla="*/ 950853 w 2264228"/>
              <a:gd name="connsiteY57" fmla="*/ 1248576 h 2264228"/>
              <a:gd name="connsiteX58" fmla="*/ 1006574 w 2264228"/>
              <a:gd name="connsiteY58" fmla="*/ 1339064 h 2264228"/>
              <a:gd name="connsiteX59" fmla="*/ 1022948 w 2264228"/>
              <a:gd name="connsiteY59" fmla="*/ 1349217 h 2264228"/>
              <a:gd name="connsiteX60" fmla="*/ 1238699 w 2264228"/>
              <a:gd name="connsiteY60" fmla="*/ 1349217 h 2264228"/>
              <a:gd name="connsiteX61" fmla="*/ 1255082 w 2264228"/>
              <a:gd name="connsiteY61" fmla="*/ 1339064 h 2264228"/>
              <a:gd name="connsiteX62" fmla="*/ 1310793 w 2264228"/>
              <a:gd name="connsiteY62" fmla="*/ 1248576 h 2264228"/>
              <a:gd name="connsiteX63" fmla="*/ 1352141 w 2264228"/>
              <a:gd name="connsiteY63" fmla="*/ 1180872 h 2264228"/>
              <a:gd name="connsiteX64" fmla="*/ 1368705 w 2264228"/>
              <a:gd name="connsiteY64" fmla="*/ 1098529 h 2264228"/>
              <a:gd name="connsiteX65" fmla="*/ 1368705 w 2264228"/>
              <a:gd name="connsiteY65" fmla="*/ 1090299 h 2264228"/>
              <a:gd name="connsiteX66" fmla="*/ 1130837 w 2264228"/>
              <a:gd name="connsiteY66" fmla="*/ 855165 h 2264228"/>
              <a:gd name="connsiteX67" fmla="*/ 1392211 w 2264228"/>
              <a:gd name="connsiteY67" fmla="*/ 826025 h 2264228"/>
              <a:gd name="connsiteX68" fmla="*/ 1379249 w 2264228"/>
              <a:gd name="connsiteY68" fmla="*/ 831124 h 2264228"/>
              <a:gd name="connsiteX69" fmla="*/ 1332138 w 2264228"/>
              <a:gd name="connsiteY69" fmla="*/ 878244 h 2264228"/>
              <a:gd name="connsiteX70" fmla="*/ 1332142 w 2264228"/>
              <a:gd name="connsiteY70" fmla="*/ 905184 h 2264228"/>
              <a:gd name="connsiteX71" fmla="*/ 1345593 w 2264228"/>
              <a:gd name="connsiteY71" fmla="*/ 910756 h 2264228"/>
              <a:gd name="connsiteX72" fmla="*/ 1345578 w 2264228"/>
              <a:gd name="connsiteY72" fmla="*/ 910762 h 2264228"/>
              <a:gd name="connsiteX73" fmla="*/ 1345607 w 2264228"/>
              <a:gd name="connsiteY73" fmla="*/ 910762 h 2264228"/>
              <a:gd name="connsiteX74" fmla="*/ 1345593 w 2264228"/>
              <a:gd name="connsiteY74" fmla="*/ 910756 h 2264228"/>
              <a:gd name="connsiteX75" fmla="*/ 1359046 w 2264228"/>
              <a:gd name="connsiteY75" fmla="*/ 905181 h 2264228"/>
              <a:gd name="connsiteX76" fmla="*/ 1406186 w 2264228"/>
              <a:gd name="connsiteY76" fmla="*/ 858032 h 2264228"/>
              <a:gd name="connsiteX77" fmla="*/ 1405177 w 2264228"/>
              <a:gd name="connsiteY77" fmla="*/ 831110 h 2264228"/>
              <a:gd name="connsiteX78" fmla="*/ 1392211 w 2264228"/>
              <a:gd name="connsiteY78" fmla="*/ 826025 h 2264228"/>
              <a:gd name="connsiteX79" fmla="*/ 872803 w 2264228"/>
              <a:gd name="connsiteY79" fmla="*/ 822140 h 2264228"/>
              <a:gd name="connsiteX80" fmla="*/ 859432 w 2264228"/>
              <a:gd name="connsiteY80" fmla="*/ 827953 h 2264228"/>
              <a:gd name="connsiteX81" fmla="*/ 859432 w 2264228"/>
              <a:gd name="connsiteY81" fmla="*/ 854422 h 2264228"/>
              <a:gd name="connsiteX82" fmla="*/ 906619 w 2264228"/>
              <a:gd name="connsiteY82" fmla="*/ 901608 h 2264228"/>
              <a:gd name="connsiteX83" fmla="*/ 933555 w 2264228"/>
              <a:gd name="connsiteY83" fmla="*/ 902077 h 2264228"/>
              <a:gd name="connsiteX84" fmla="*/ 934024 w 2264228"/>
              <a:gd name="connsiteY84" fmla="*/ 875140 h 2264228"/>
              <a:gd name="connsiteX85" fmla="*/ 933555 w 2264228"/>
              <a:gd name="connsiteY85" fmla="*/ 874672 h 2264228"/>
              <a:gd name="connsiteX86" fmla="*/ 886369 w 2264228"/>
              <a:gd name="connsiteY86" fmla="*/ 827485 h 2264228"/>
              <a:gd name="connsiteX87" fmla="*/ 872803 w 2264228"/>
              <a:gd name="connsiteY87" fmla="*/ 822140 h 2264228"/>
              <a:gd name="connsiteX88" fmla="*/ 1132704 w 2264228"/>
              <a:gd name="connsiteY88" fmla="*/ 713014 h 2264228"/>
              <a:gd name="connsiteX89" fmla="*/ 1113654 w 2264228"/>
              <a:gd name="connsiteY89" fmla="*/ 732064 h 2264228"/>
              <a:gd name="connsiteX90" fmla="*/ 1113654 w 2264228"/>
              <a:gd name="connsiteY90" fmla="*/ 798739 h 2264228"/>
              <a:gd name="connsiteX91" fmla="*/ 1132704 w 2264228"/>
              <a:gd name="connsiteY91" fmla="*/ 817789 h 2264228"/>
              <a:gd name="connsiteX92" fmla="*/ 1151754 w 2264228"/>
              <a:gd name="connsiteY92" fmla="*/ 798739 h 2264228"/>
              <a:gd name="connsiteX93" fmla="*/ 1151754 w 2264228"/>
              <a:gd name="connsiteY93" fmla="*/ 732064 h 2264228"/>
              <a:gd name="connsiteX94" fmla="*/ 1132704 w 2264228"/>
              <a:gd name="connsiteY94" fmla="*/ 713014 h 2264228"/>
              <a:gd name="connsiteX95" fmla="*/ 1132114 w 2264228"/>
              <a:gd name="connsiteY95" fmla="*/ 0 h 2264228"/>
              <a:gd name="connsiteX96" fmla="*/ 2264228 w 2264228"/>
              <a:gd name="connsiteY96" fmla="*/ 1132114 h 2264228"/>
              <a:gd name="connsiteX97" fmla="*/ 2264228 w 2264228"/>
              <a:gd name="connsiteY97" fmla="*/ 2264228 h 2264228"/>
              <a:gd name="connsiteX98" fmla="*/ 1132114 w 2264228"/>
              <a:gd name="connsiteY98" fmla="*/ 2264228 h 2264228"/>
              <a:gd name="connsiteX99" fmla="*/ 0 w 2264228"/>
              <a:gd name="connsiteY99" fmla="*/ 1132114 h 2264228"/>
              <a:gd name="connsiteX100" fmla="*/ 1132114 w 2264228"/>
              <a:gd name="connsiteY100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64228" h="2264228">
                <a:moveTo>
                  <a:pt x="1071363" y="1480309"/>
                </a:moveTo>
                <a:cubicBezTo>
                  <a:pt x="1073804" y="1511347"/>
                  <a:pt x="1099704" y="1535288"/>
                  <a:pt x="1130837" y="1535287"/>
                </a:cubicBezTo>
                <a:cubicBezTo>
                  <a:pt x="1161968" y="1535283"/>
                  <a:pt x="1187861" y="1511343"/>
                  <a:pt x="1190302" y="1480309"/>
                </a:cubicBezTo>
                <a:close/>
                <a:moveTo>
                  <a:pt x="1048865" y="1387307"/>
                </a:moveTo>
                <a:cubicBezTo>
                  <a:pt x="1033704" y="1387307"/>
                  <a:pt x="1021414" y="1399597"/>
                  <a:pt x="1021414" y="1414758"/>
                </a:cubicBezTo>
                <a:cubicBezTo>
                  <a:pt x="1021414" y="1429919"/>
                  <a:pt x="1033704" y="1442209"/>
                  <a:pt x="1048865" y="1442209"/>
                </a:cubicBezTo>
                <a:lnTo>
                  <a:pt x="1212800" y="1442209"/>
                </a:lnTo>
                <a:cubicBezTo>
                  <a:pt x="1227961" y="1442209"/>
                  <a:pt x="1240251" y="1429919"/>
                  <a:pt x="1240251" y="1414758"/>
                </a:cubicBezTo>
                <a:cubicBezTo>
                  <a:pt x="1240251" y="1399597"/>
                  <a:pt x="1227961" y="1387307"/>
                  <a:pt x="1212800" y="1387307"/>
                </a:cubicBezTo>
                <a:close/>
                <a:moveTo>
                  <a:pt x="920614" y="1270471"/>
                </a:moveTo>
                <a:cubicBezTo>
                  <a:pt x="915740" y="1270386"/>
                  <a:pt x="910833" y="1272161"/>
                  <a:pt x="907049" y="1275815"/>
                </a:cubicBezTo>
                <a:cubicBezTo>
                  <a:pt x="906890" y="1275969"/>
                  <a:pt x="906734" y="1276125"/>
                  <a:pt x="906581" y="1276284"/>
                </a:cubicBezTo>
                <a:lnTo>
                  <a:pt x="906619" y="1276284"/>
                </a:lnTo>
                <a:lnTo>
                  <a:pt x="859470" y="1323433"/>
                </a:lnTo>
                <a:cubicBezTo>
                  <a:pt x="851724" y="1330552"/>
                  <a:pt x="851216" y="1342604"/>
                  <a:pt x="858336" y="1350349"/>
                </a:cubicBezTo>
                <a:cubicBezTo>
                  <a:pt x="865455" y="1358096"/>
                  <a:pt x="877506" y="1358604"/>
                  <a:pt x="885252" y="1351485"/>
                </a:cubicBezTo>
                <a:cubicBezTo>
                  <a:pt x="885640" y="1351128"/>
                  <a:pt x="886013" y="1350756"/>
                  <a:pt x="886369" y="1350369"/>
                </a:cubicBezTo>
                <a:lnTo>
                  <a:pt x="933518" y="1303220"/>
                </a:lnTo>
                <a:cubicBezTo>
                  <a:pt x="941085" y="1295911"/>
                  <a:pt x="941295" y="1283851"/>
                  <a:pt x="933986" y="1276284"/>
                </a:cubicBezTo>
                <a:cubicBezTo>
                  <a:pt x="930331" y="1272500"/>
                  <a:pt x="925489" y="1270556"/>
                  <a:pt x="920614" y="1270471"/>
                </a:cubicBezTo>
                <a:close/>
                <a:moveTo>
                  <a:pt x="1345789" y="1266608"/>
                </a:moveTo>
                <a:cubicBezTo>
                  <a:pt x="1340916" y="1266430"/>
                  <a:pt x="1335976" y="1268111"/>
                  <a:pt x="1332123" y="1271693"/>
                </a:cubicBezTo>
                <a:cubicBezTo>
                  <a:pt x="1324419" y="1278857"/>
                  <a:pt x="1323979" y="1290911"/>
                  <a:pt x="1331144" y="1298617"/>
                </a:cubicBezTo>
                <a:cubicBezTo>
                  <a:pt x="1331463" y="1298960"/>
                  <a:pt x="1331795" y="1299291"/>
                  <a:pt x="1332139" y="1299610"/>
                </a:cubicBezTo>
                <a:lnTo>
                  <a:pt x="1379278" y="1346749"/>
                </a:lnTo>
                <a:cubicBezTo>
                  <a:pt x="1386845" y="1354059"/>
                  <a:pt x="1398905" y="1353849"/>
                  <a:pt x="1406214" y="1346281"/>
                </a:cubicBezTo>
                <a:cubicBezTo>
                  <a:pt x="1413345" y="1338899"/>
                  <a:pt x="1413345" y="1327195"/>
                  <a:pt x="1406214" y="1319813"/>
                </a:cubicBezTo>
                <a:lnTo>
                  <a:pt x="1359047" y="1272673"/>
                </a:lnTo>
                <a:cubicBezTo>
                  <a:pt x="1355465" y="1268821"/>
                  <a:pt x="1350661" y="1266785"/>
                  <a:pt x="1345789" y="1266608"/>
                </a:cubicBezTo>
                <a:close/>
                <a:moveTo>
                  <a:pt x="770164" y="1070201"/>
                </a:moveTo>
                <a:cubicBezTo>
                  <a:pt x="759643" y="1070201"/>
                  <a:pt x="751114" y="1078730"/>
                  <a:pt x="751114" y="1089251"/>
                </a:cubicBezTo>
                <a:cubicBezTo>
                  <a:pt x="751114" y="1099772"/>
                  <a:pt x="759643" y="1108301"/>
                  <a:pt x="770164" y="1108301"/>
                </a:cubicBezTo>
                <a:lnTo>
                  <a:pt x="836839" y="1108301"/>
                </a:lnTo>
                <a:cubicBezTo>
                  <a:pt x="847360" y="1108301"/>
                  <a:pt x="855889" y="1099772"/>
                  <a:pt x="855889" y="1089251"/>
                </a:cubicBezTo>
                <a:cubicBezTo>
                  <a:pt x="855889" y="1078730"/>
                  <a:pt x="847360" y="1070201"/>
                  <a:pt x="836839" y="1070201"/>
                </a:cubicBezTo>
                <a:close/>
                <a:moveTo>
                  <a:pt x="1425007" y="1069553"/>
                </a:moveTo>
                <a:cubicBezTo>
                  <a:pt x="1414486" y="1069553"/>
                  <a:pt x="1405957" y="1078082"/>
                  <a:pt x="1405957" y="1088603"/>
                </a:cubicBezTo>
                <a:cubicBezTo>
                  <a:pt x="1405957" y="1099124"/>
                  <a:pt x="1414486" y="1107653"/>
                  <a:pt x="1425007" y="1107653"/>
                </a:cubicBezTo>
                <a:lnTo>
                  <a:pt x="1491682" y="1107653"/>
                </a:lnTo>
                <a:cubicBezTo>
                  <a:pt x="1502203" y="1107653"/>
                  <a:pt x="1510732" y="1099124"/>
                  <a:pt x="1510732" y="1088603"/>
                </a:cubicBezTo>
                <a:cubicBezTo>
                  <a:pt x="1510732" y="1078082"/>
                  <a:pt x="1502203" y="1069553"/>
                  <a:pt x="1491682" y="1069553"/>
                </a:cubicBezTo>
                <a:close/>
                <a:moveTo>
                  <a:pt x="1130818" y="910058"/>
                </a:moveTo>
                <a:cubicBezTo>
                  <a:pt x="1230749" y="910636"/>
                  <a:pt x="1311965" y="990841"/>
                  <a:pt x="1313794" y="1090756"/>
                </a:cubicBezTo>
                <a:lnTo>
                  <a:pt x="1313813" y="1097576"/>
                </a:lnTo>
                <a:cubicBezTo>
                  <a:pt x="1312985" y="1119506"/>
                  <a:pt x="1308558" y="1141149"/>
                  <a:pt x="1300706" y="1161641"/>
                </a:cubicBezTo>
                <a:cubicBezTo>
                  <a:pt x="1293448" y="1180109"/>
                  <a:pt x="1282977" y="1197146"/>
                  <a:pt x="1269779" y="1211962"/>
                </a:cubicBezTo>
                <a:cubicBezTo>
                  <a:pt x="1248808" y="1237240"/>
                  <a:pt x="1230848" y="1264870"/>
                  <a:pt x="1216258" y="1294296"/>
                </a:cubicBezTo>
                <a:lnTo>
                  <a:pt x="1045360" y="1294296"/>
                </a:lnTo>
                <a:cubicBezTo>
                  <a:pt x="1030773" y="1264869"/>
                  <a:pt x="1012812" y="1237238"/>
                  <a:pt x="991839" y="1211962"/>
                </a:cubicBezTo>
                <a:cubicBezTo>
                  <a:pt x="978639" y="1197148"/>
                  <a:pt x="968171" y="1180110"/>
                  <a:pt x="960921" y="1161641"/>
                </a:cubicBezTo>
                <a:cubicBezTo>
                  <a:pt x="953074" y="1141155"/>
                  <a:pt x="948653" y="1119517"/>
                  <a:pt x="947834" y="1097595"/>
                </a:cubicBezTo>
                <a:lnTo>
                  <a:pt x="947834" y="1090737"/>
                </a:lnTo>
                <a:cubicBezTo>
                  <a:pt x="949682" y="990830"/>
                  <a:pt x="1030895" y="910641"/>
                  <a:pt x="1130818" y="910058"/>
                </a:cubicBezTo>
                <a:close/>
                <a:moveTo>
                  <a:pt x="1130837" y="855165"/>
                </a:moveTo>
                <a:cubicBezTo>
                  <a:pt x="1000881" y="856027"/>
                  <a:pt x="895320" y="960362"/>
                  <a:pt x="892941" y="1090299"/>
                </a:cubicBezTo>
                <a:lnTo>
                  <a:pt x="892941" y="1098529"/>
                </a:lnTo>
                <a:cubicBezTo>
                  <a:pt x="893829" y="1126708"/>
                  <a:pt x="899428" y="1154541"/>
                  <a:pt x="909505" y="1180872"/>
                </a:cubicBezTo>
                <a:cubicBezTo>
                  <a:pt x="919148" y="1205721"/>
                  <a:pt x="933151" y="1228649"/>
                  <a:pt x="950853" y="1248576"/>
                </a:cubicBezTo>
                <a:cubicBezTo>
                  <a:pt x="972627" y="1272389"/>
                  <a:pt x="996506" y="1318566"/>
                  <a:pt x="1006574" y="1339064"/>
                </a:cubicBezTo>
                <a:cubicBezTo>
                  <a:pt x="1009660" y="1345283"/>
                  <a:pt x="1016004" y="1349217"/>
                  <a:pt x="1022948" y="1349217"/>
                </a:cubicBezTo>
                <a:lnTo>
                  <a:pt x="1238699" y="1349217"/>
                </a:lnTo>
                <a:cubicBezTo>
                  <a:pt x="1245643" y="1349214"/>
                  <a:pt x="1251989" y="1345282"/>
                  <a:pt x="1255082" y="1339064"/>
                </a:cubicBezTo>
                <a:cubicBezTo>
                  <a:pt x="1265140" y="1318575"/>
                  <a:pt x="1289019" y="1272389"/>
                  <a:pt x="1310793" y="1248576"/>
                </a:cubicBezTo>
                <a:cubicBezTo>
                  <a:pt x="1328495" y="1228649"/>
                  <a:pt x="1342498" y="1205721"/>
                  <a:pt x="1352141" y="1180872"/>
                </a:cubicBezTo>
                <a:cubicBezTo>
                  <a:pt x="1362215" y="1154540"/>
                  <a:pt x="1367813" y="1126708"/>
                  <a:pt x="1368705" y="1098529"/>
                </a:cubicBezTo>
                <a:lnTo>
                  <a:pt x="1368705" y="1090299"/>
                </a:lnTo>
                <a:cubicBezTo>
                  <a:pt x="1366331" y="960371"/>
                  <a:pt x="1260784" y="856037"/>
                  <a:pt x="1130837" y="855165"/>
                </a:cubicBezTo>
                <a:close/>
                <a:moveTo>
                  <a:pt x="1392211" y="826025"/>
                </a:moveTo>
                <a:cubicBezTo>
                  <a:pt x="1387556" y="826028"/>
                  <a:pt x="1382902" y="827727"/>
                  <a:pt x="1379249" y="831124"/>
                </a:cubicBezTo>
                <a:lnTo>
                  <a:pt x="1332138" y="878244"/>
                </a:lnTo>
                <a:cubicBezTo>
                  <a:pt x="1324700" y="885685"/>
                  <a:pt x="1324702" y="897746"/>
                  <a:pt x="1332142" y="905184"/>
                </a:cubicBezTo>
                <a:lnTo>
                  <a:pt x="1345593" y="910756"/>
                </a:lnTo>
                <a:lnTo>
                  <a:pt x="1345578" y="910762"/>
                </a:lnTo>
                <a:lnTo>
                  <a:pt x="1345607" y="910762"/>
                </a:lnTo>
                <a:lnTo>
                  <a:pt x="1345593" y="910756"/>
                </a:lnTo>
                <a:lnTo>
                  <a:pt x="1359046" y="905181"/>
                </a:lnTo>
                <a:lnTo>
                  <a:pt x="1406186" y="858032"/>
                </a:lnTo>
                <a:cubicBezTo>
                  <a:pt x="1413342" y="850319"/>
                  <a:pt x="1412890" y="838266"/>
                  <a:pt x="1405177" y="831110"/>
                </a:cubicBezTo>
                <a:cubicBezTo>
                  <a:pt x="1401521" y="827717"/>
                  <a:pt x="1396865" y="826023"/>
                  <a:pt x="1392211" y="826025"/>
                </a:cubicBezTo>
                <a:close/>
                <a:moveTo>
                  <a:pt x="872803" y="822140"/>
                </a:moveTo>
                <a:cubicBezTo>
                  <a:pt x="867929" y="822224"/>
                  <a:pt x="863086" y="824169"/>
                  <a:pt x="859432" y="827953"/>
                </a:cubicBezTo>
                <a:cubicBezTo>
                  <a:pt x="852301" y="835335"/>
                  <a:pt x="852301" y="847040"/>
                  <a:pt x="859432" y="854422"/>
                </a:cubicBezTo>
                <a:lnTo>
                  <a:pt x="906619" y="901608"/>
                </a:lnTo>
                <a:cubicBezTo>
                  <a:pt x="913928" y="909176"/>
                  <a:pt x="925988" y="909386"/>
                  <a:pt x="933555" y="902077"/>
                </a:cubicBezTo>
                <a:cubicBezTo>
                  <a:pt x="941123" y="894768"/>
                  <a:pt x="941333" y="882708"/>
                  <a:pt x="934024" y="875140"/>
                </a:cubicBezTo>
                <a:cubicBezTo>
                  <a:pt x="933871" y="874981"/>
                  <a:pt x="933714" y="874825"/>
                  <a:pt x="933555" y="874672"/>
                </a:cubicBezTo>
                <a:lnTo>
                  <a:pt x="886369" y="827485"/>
                </a:lnTo>
                <a:cubicBezTo>
                  <a:pt x="882585" y="823830"/>
                  <a:pt x="877678" y="822055"/>
                  <a:pt x="872803" y="822140"/>
                </a:cubicBezTo>
                <a:close/>
                <a:moveTo>
                  <a:pt x="1132704" y="713014"/>
                </a:moveTo>
                <a:cubicBezTo>
                  <a:pt x="1122183" y="713014"/>
                  <a:pt x="1113654" y="721543"/>
                  <a:pt x="1113654" y="732064"/>
                </a:cubicBezTo>
                <a:lnTo>
                  <a:pt x="1113654" y="798739"/>
                </a:lnTo>
                <a:cubicBezTo>
                  <a:pt x="1113654" y="809260"/>
                  <a:pt x="1122183" y="817789"/>
                  <a:pt x="1132704" y="817789"/>
                </a:cubicBezTo>
                <a:cubicBezTo>
                  <a:pt x="1143225" y="817789"/>
                  <a:pt x="1151754" y="809260"/>
                  <a:pt x="1151754" y="798739"/>
                </a:cubicBezTo>
                <a:lnTo>
                  <a:pt x="1151754" y="732064"/>
                </a:lnTo>
                <a:cubicBezTo>
                  <a:pt x="1151754" y="721543"/>
                  <a:pt x="1143225" y="713014"/>
                  <a:pt x="1132704" y="71301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lnTo>
                  <a:pt x="2264228" y="2264228"/>
                </a:lnTo>
                <a:lnTo>
                  <a:pt x="1132114" y="2264228"/>
                </a:ln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21D64C3F-E452-423D-AE64-87B4140673CA}"/>
              </a:ext>
            </a:extLst>
          </p:cNvPr>
          <p:cNvSpPr/>
          <p:nvPr/>
        </p:nvSpPr>
        <p:spPr>
          <a:xfrm>
            <a:off x="6095998" y="203200"/>
            <a:ext cx="3225799" cy="3225799"/>
          </a:xfrm>
          <a:custGeom>
            <a:avLst/>
            <a:gdLst>
              <a:gd name="connsiteX0" fmla="*/ 1208885 w 2264228"/>
              <a:gd name="connsiteY0" fmla="*/ 1018766 h 2264228"/>
              <a:gd name="connsiteX1" fmla="*/ 1302992 w 2264228"/>
              <a:gd name="connsiteY1" fmla="*/ 1041817 h 2264228"/>
              <a:gd name="connsiteX2" fmla="*/ 1286704 w 2264228"/>
              <a:gd name="connsiteY2" fmla="*/ 1060962 h 2264228"/>
              <a:gd name="connsiteX3" fmla="*/ 1240127 w 2264228"/>
              <a:gd name="connsiteY3" fmla="*/ 1049627 h 2264228"/>
              <a:gd name="connsiteX4" fmla="*/ 1213362 w 2264228"/>
              <a:gd name="connsiteY4" fmla="*/ 1038864 h 2264228"/>
              <a:gd name="connsiteX5" fmla="*/ 1089632 w 2264228"/>
              <a:gd name="connsiteY5" fmla="*/ 906276 h 2264228"/>
              <a:gd name="connsiteX6" fmla="*/ 1075726 w 2264228"/>
              <a:gd name="connsiteY6" fmla="*/ 920182 h 2264228"/>
              <a:gd name="connsiteX7" fmla="*/ 1075726 w 2264228"/>
              <a:gd name="connsiteY7" fmla="*/ 977332 h 2264228"/>
              <a:gd name="connsiteX8" fmla="*/ 1089632 w 2264228"/>
              <a:gd name="connsiteY8" fmla="*/ 991239 h 2264228"/>
              <a:gd name="connsiteX9" fmla="*/ 1103539 w 2264228"/>
              <a:gd name="connsiteY9" fmla="*/ 977332 h 2264228"/>
              <a:gd name="connsiteX10" fmla="*/ 1103539 w 2264228"/>
              <a:gd name="connsiteY10" fmla="*/ 920182 h 2264228"/>
              <a:gd name="connsiteX11" fmla="*/ 1089632 w 2264228"/>
              <a:gd name="connsiteY11" fmla="*/ 906276 h 2264228"/>
              <a:gd name="connsiteX12" fmla="*/ 1445436 w 2264228"/>
              <a:gd name="connsiteY12" fmla="*/ 825751 h 2264228"/>
              <a:gd name="connsiteX13" fmla="*/ 1443105 w 2264228"/>
              <a:gd name="connsiteY13" fmla="*/ 826076 h 2264228"/>
              <a:gd name="connsiteX14" fmla="*/ 1122589 w 2264228"/>
              <a:gd name="connsiteY14" fmla="*/ 906086 h 2264228"/>
              <a:gd name="connsiteX15" fmla="*/ 1122589 w 2264228"/>
              <a:gd name="connsiteY15" fmla="*/ 997716 h 2264228"/>
              <a:gd name="connsiteX16" fmla="*/ 1185930 w 2264228"/>
              <a:gd name="connsiteY16" fmla="*/ 1013623 h 2264228"/>
              <a:gd name="connsiteX17" fmla="*/ 1192502 w 2264228"/>
              <a:gd name="connsiteY17" fmla="*/ 1041722 h 2264228"/>
              <a:gd name="connsiteX18" fmla="*/ 1175928 w 2264228"/>
              <a:gd name="connsiteY18" fmla="*/ 1052485 h 2264228"/>
              <a:gd name="connsiteX19" fmla="*/ 1083441 w 2264228"/>
              <a:gd name="connsiteY19" fmla="*/ 1144877 h 2264228"/>
              <a:gd name="connsiteX20" fmla="*/ 1040578 w 2264228"/>
              <a:gd name="connsiteY20" fmla="*/ 1144877 h 2264228"/>
              <a:gd name="connsiteX21" fmla="*/ 895062 w 2264228"/>
              <a:gd name="connsiteY21" fmla="*/ 1074493 h 2264228"/>
              <a:gd name="connsiteX22" fmla="*/ 818360 w 2264228"/>
              <a:gd name="connsiteY22" fmla="*/ 1179739 h 2264228"/>
              <a:gd name="connsiteX23" fmla="*/ 818360 w 2264228"/>
              <a:gd name="connsiteY23" fmla="*/ 1455964 h 2264228"/>
              <a:gd name="connsiteX24" fmla="*/ 1046389 w 2264228"/>
              <a:gd name="connsiteY24" fmla="*/ 1455964 h 2264228"/>
              <a:gd name="connsiteX25" fmla="*/ 1046389 w 2264228"/>
              <a:gd name="connsiteY25" fmla="*/ 1240127 h 2264228"/>
              <a:gd name="connsiteX26" fmla="*/ 1103539 w 2264228"/>
              <a:gd name="connsiteY26" fmla="*/ 1240127 h 2264228"/>
              <a:gd name="connsiteX27" fmla="*/ 1137257 w 2264228"/>
              <a:gd name="connsiteY27" fmla="*/ 1226221 h 2264228"/>
              <a:gd name="connsiteX28" fmla="*/ 1243651 w 2264228"/>
              <a:gd name="connsiteY28" fmla="*/ 1119827 h 2264228"/>
              <a:gd name="connsiteX29" fmla="*/ 1255939 w 2264228"/>
              <a:gd name="connsiteY29" fmla="*/ 1074964 h 2264228"/>
              <a:gd name="connsiteX30" fmla="*/ 1284514 w 2264228"/>
              <a:gd name="connsiteY30" fmla="*/ 1082013 h 2264228"/>
              <a:gd name="connsiteX31" fmla="*/ 1288419 w 2264228"/>
              <a:gd name="connsiteY31" fmla="*/ 1082013 h 2264228"/>
              <a:gd name="connsiteX32" fmla="*/ 1299753 w 2264228"/>
              <a:gd name="connsiteY32" fmla="*/ 1076678 h 2264228"/>
              <a:gd name="connsiteX33" fmla="*/ 1324995 w 2264228"/>
              <a:gd name="connsiteY33" fmla="*/ 1047151 h 2264228"/>
              <a:gd name="connsiteX34" fmla="*/ 1443010 w 2264228"/>
              <a:gd name="connsiteY34" fmla="*/ 1076678 h 2264228"/>
              <a:gd name="connsiteX35" fmla="*/ 1455857 w 2264228"/>
              <a:gd name="connsiteY35" fmla="*/ 1067319 h 2264228"/>
              <a:gd name="connsiteX36" fmla="*/ 1455964 w 2264228"/>
              <a:gd name="connsiteY36" fmla="*/ 1066391 h 2264228"/>
              <a:gd name="connsiteX37" fmla="*/ 1455964 w 2264228"/>
              <a:gd name="connsiteY37" fmla="*/ 835791 h 2264228"/>
              <a:gd name="connsiteX38" fmla="*/ 1445436 w 2264228"/>
              <a:gd name="connsiteY38" fmla="*/ 825751 h 2264228"/>
              <a:gd name="connsiteX39" fmla="*/ 931994 w 2264228"/>
              <a:gd name="connsiteY39" fmla="*/ 808264 h 2264228"/>
              <a:gd name="connsiteX40" fmla="*/ 817789 w 2264228"/>
              <a:gd name="connsiteY40" fmla="*/ 922469 h 2264228"/>
              <a:gd name="connsiteX41" fmla="*/ 931994 w 2264228"/>
              <a:gd name="connsiteY41" fmla="*/ 1036674 h 2264228"/>
              <a:gd name="connsiteX42" fmla="*/ 1046199 w 2264228"/>
              <a:gd name="connsiteY42" fmla="*/ 922469 h 2264228"/>
              <a:gd name="connsiteX43" fmla="*/ 931994 w 2264228"/>
              <a:gd name="connsiteY43" fmla="*/ 808264 h 2264228"/>
              <a:gd name="connsiteX44" fmla="*/ 1132114 w 2264228"/>
              <a:gd name="connsiteY44" fmla="*/ 0 h 2264228"/>
              <a:gd name="connsiteX45" fmla="*/ 2264228 w 2264228"/>
              <a:gd name="connsiteY45" fmla="*/ 1132114 h 2264228"/>
              <a:gd name="connsiteX46" fmla="*/ 1132114 w 2264228"/>
              <a:gd name="connsiteY46" fmla="*/ 2264228 h 2264228"/>
              <a:gd name="connsiteX47" fmla="*/ 0 w 2264228"/>
              <a:gd name="connsiteY47" fmla="*/ 2264228 h 2264228"/>
              <a:gd name="connsiteX48" fmla="*/ 0 w 2264228"/>
              <a:gd name="connsiteY48" fmla="*/ 1132114 h 2264228"/>
              <a:gd name="connsiteX49" fmla="*/ 1132114 w 2264228"/>
              <a:gd name="connsiteY49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64228" h="2264228">
                <a:moveTo>
                  <a:pt x="1208885" y="1018766"/>
                </a:moveTo>
                <a:lnTo>
                  <a:pt x="1302992" y="1041817"/>
                </a:lnTo>
                <a:lnTo>
                  <a:pt x="1286704" y="1060962"/>
                </a:lnTo>
                <a:lnTo>
                  <a:pt x="1240127" y="1049627"/>
                </a:lnTo>
                <a:cubicBezTo>
                  <a:pt x="1232559" y="1043314"/>
                  <a:pt x="1223193" y="1039548"/>
                  <a:pt x="1213362" y="1038864"/>
                </a:cubicBezTo>
                <a:close/>
                <a:moveTo>
                  <a:pt x="1089632" y="906276"/>
                </a:moveTo>
                <a:cubicBezTo>
                  <a:pt x="1081952" y="906276"/>
                  <a:pt x="1075726" y="912502"/>
                  <a:pt x="1075726" y="920182"/>
                </a:cubicBezTo>
                <a:lnTo>
                  <a:pt x="1075726" y="977332"/>
                </a:lnTo>
                <a:cubicBezTo>
                  <a:pt x="1075726" y="985013"/>
                  <a:pt x="1081952" y="991239"/>
                  <a:pt x="1089632" y="991239"/>
                </a:cubicBezTo>
                <a:cubicBezTo>
                  <a:pt x="1097312" y="991239"/>
                  <a:pt x="1103539" y="985013"/>
                  <a:pt x="1103539" y="977332"/>
                </a:cubicBezTo>
                <a:lnTo>
                  <a:pt x="1103539" y="920182"/>
                </a:lnTo>
                <a:cubicBezTo>
                  <a:pt x="1103539" y="912502"/>
                  <a:pt x="1097312" y="906276"/>
                  <a:pt x="1089632" y="906276"/>
                </a:cubicBezTo>
                <a:close/>
                <a:moveTo>
                  <a:pt x="1445436" y="825751"/>
                </a:moveTo>
                <a:cubicBezTo>
                  <a:pt x="1444649" y="825770"/>
                  <a:pt x="1443867" y="825879"/>
                  <a:pt x="1443105" y="826076"/>
                </a:cubicBezTo>
                <a:lnTo>
                  <a:pt x="1122589" y="906086"/>
                </a:lnTo>
                <a:lnTo>
                  <a:pt x="1122589" y="997716"/>
                </a:lnTo>
                <a:lnTo>
                  <a:pt x="1185930" y="1013623"/>
                </a:lnTo>
                <a:lnTo>
                  <a:pt x="1192502" y="1041722"/>
                </a:lnTo>
                <a:cubicBezTo>
                  <a:pt x="1186252" y="1044044"/>
                  <a:pt x="1180592" y="1047720"/>
                  <a:pt x="1175928" y="1052485"/>
                </a:cubicBezTo>
                <a:lnTo>
                  <a:pt x="1083441" y="1144877"/>
                </a:lnTo>
                <a:lnTo>
                  <a:pt x="1040578" y="1144877"/>
                </a:lnTo>
                <a:cubicBezTo>
                  <a:pt x="1019831" y="1085259"/>
                  <a:pt x="954681" y="1053746"/>
                  <a:pt x="895062" y="1074493"/>
                </a:cubicBezTo>
                <a:cubicBezTo>
                  <a:pt x="850054" y="1090155"/>
                  <a:pt x="819488" y="1132098"/>
                  <a:pt x="818360" y="1179739"/>
                </a:cubicBezTo>
                <a:lnTo>
                  <a:pt x="818360" y="1455964"/>
                </a:lnTo>
                <a:lnTo>
                  <a:pt x="1046389" y="1455964"/>
                </a:lnTo>
                <a:lnTo>
                  <a:pt x="1046389" y="1240127"/>
                </a:lnTo>
                <a:lnTo>
                  <a:pt x="1103539" y="1240127"/>
                </a:lnTo>
                <a:cubicBezTo>
                  <a:pt x="1116178" y="1240150"/>
                  <a:pt x="1128308" y="1235147"/>
                  <a:pt x="1137257" y="1226221"/>
                </a:cubicBezTo>
                <a:lnTo>
                  <a:pt x="1243651" y="1119827"/>
                </a:lnTo>
                <a:cubicBezTo>
                  <a:pt x="1255268" y="1108025"/>
                  <a:pt x="1259921" y="1091037"/>
                  <a:pt x="1255939" y="1074964"/>
                </a:cubicBezTo>
                <a:lnTo>
                  <a:pt x="1284514" y="1082013"/>
                </a:lnTo>
                <a:lnTo>
                  <a:pt x="1288419" y="1082013"/>
                </a:lnTo>
                <a:cubicBezTo>
                  <a:pt x="1292795" y="1081979"/>
                  <a:pt x="1296938" y="1080029"/>
                  <a:pt x="1299753" y="1076678"/>
                </a:cubicBezTo>
                <a:lnTo>
                  <a:pt x="1324995" y="1047151"/>
                </a:lnTo>
                <a:lnTo>
                  <a:pt x="1443010" y="1076678"/>
                </a:lnTo>
                <a:cubicBezTo>
                  <a:pt x="1449142" y="1077641"/>
                  <a:pt x="1454894" y="1073451"/>
                  <a:pt x="1455857" y="1067319"/>
                </a:cubicBezTo>
                <a:cubicBezTo>
                  <a:pt x="1455905" y="1067012"/>
                  <a:pt x="1455941" y="1066702"/>
                  <a:pt x="1455964" y="1066391"/>
                </a:cubicBezTo>
                <a:lnTo>
                  <a:pt x="1455964" y="835791"/>
                </a:lnTo>
                <a:cubicBezTo>
                  <a:pt x="1455828" y="830111"/>
                  <a:pt x="1451115" y="825617"/>
                  <a:pt x="1445436" y="825751"/>
                </a:cubicBezTo>
                <a:close/>
                <a:moveTo>
                  <a:pt x="931994" y="808264"/>
                </a:moveTo>
                <a:cubicBezTo>
                  <a:pt x="868920" y="808264"/>
                  <a:pt x="817789" y="859395"/>
                  <a:pt x="817789" y="922469"/>
                </a:cubicBezTo>
                <a:cubicBezTo>
                  <a:pt x="817789" y="985542"/>
                  <a:pt x="868920" y="1036674"/>
                  <a:pt x="931994" y="1036674"/>
                </a:cubicBezTo>
                <a:cubicBezTo>
                  <a:pt x="995067" y="1036674"/>
                  <a:pt x="1046199" y="985542"/>
                  <a:pt x="1046199" y="922469"/>
                </a:cubicBezTo>
                <a:cubicBezTo>
                  <a:pt x="1046199" y="859395"/>
                  <a:pt x="995067" y="808264"/>
                  <a:pt x="931994" y="80826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lnTo>
                  <a:pt x="0" y="2264228"/>
                </a:lnTo>
                <a:lnTo>
                  <a:pt x="0" y="1132114"/>
                </a:ln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3" name="Freihandform: Form 42" descr="Lupe">
            <a:extLst>
              <a:ext uri="{FF2B5EF4-FFF2-40B4-BE49-F238E27FC236}">
                <a16:creationId xmlns:a16="http://schemas.microsoft.com/office/drawing/2014/main" id="{501B2AE4-32B1-4CF9-B53F-5868EEBE5E44}"/>
              </a:ext>
            </a:extLst>
          </p:cNvPr>
          <p:cNvSpPr/>
          <p:nvPr/>
        </p:nvSpPr>
        <p:spPr>
          <a:xfrm>
            <a:off x="3831771" y="3429000"/>
            <a:ext cx="2264228" cy="2264228"/>
          </a:xfrm>
          <a:custGeom>
            <a:avLst/>
            <a:gdLst>
              <a:gd name="connsiteX0" fmla="*/ 1041627 w 2264228"/>
              <a:gd name="connsiteY0" fmla="*/ 813026 h 2264228"/>
              <a:gd name="connsiteX1" fmla="*/ 1270227 w 2264228"/>
              <a:gd name="connsiteY1" fmla="*/ 1041627 h 2264228"/>
              <a:gd name="connsiteX2" fmla="*/ 1041627 w 2264228"/>
              <a:gd name="connsiteY2" fmla="*/ 1270227 h 2264228"/>
              <a:gd name="connsiteX3" fmla="*/ 813026 w 2264228"/>
              <a:gd name="connsiteY3" fmla="*/ 1041627 h 2264228"/>
              <a:gd name="connsiteX4" fmla="*/ 1041627 w 2264228"/>
              <a:gd name="connsiteY4" fmla="*/ 813026 h 2264228"/>
              <a:gd name="connsiteX5" fmla="*/ 1042579 w 2264228"/>
              <a:gd name="connsiteY5" fmla="*/ 756829 h 2264228"/>
              <a:gd name="connsiteX6" fmla="*/ 756829 w 2264228"/>
              <a:gd name="connsiteY6" fmla="*/ 1042579 h 2264228"/>
              <a:gd name="connsiteX7" fmla="*/ 1042579 w 2264228"/>
              <a:gd name="connsiteY7" fmla="*/ 1328329 h 2264228"/>
              <a:gd name="connsiteX8" fmla="*/ 1215934 w 2264228"/>
              <a:gd name="connsiteY8" fmla="*/ 1269274 h 2264228"/>
              <a:gd name="connsiteX9" fmla="*/ 1257844 w 2264228"/>
              <a:gd name="connsiteY9" fmla="*/ 1311184 h 2264228"/>
              <a:gd name="connsiteX10" fmla="*/ 1275941 w 2264228"/>
              <a:gd name="connsiteY10" fmla="*/ 1370239 h 2264228"/>
              <a:gd name="connsiteX11" fmla="*/ 1395004 w 2264228"/>
              <a:gd name="connsiteY11" fmla="*/ 1489302 h 2264228"/>
              <a:gd name="connsiteX12" fmla="*/ 1442629 w 2264228"/>
              <a:gd name="connsiteY12" fmla="*/ 1509304 h 2264228"/>
              <a:gd name="connsiteX13" fmla="*/ 1490254 w 2264228"/>
              <a:gd name="connsiteY13" fmla="*/ 1489302 h 2264228"/>
              <a:gd name="connsiteX14" fmla="*/ 1489302 w 2264228"/>
              <a:gd name="connsiteY14" fmla="*/ 1395004 h 2264228"/>
              <a:gd name="connsiteX15" fmla="*/ 1370239 w 2264228"/>
              <a:gd name="connsiteY15" fmla="*/ 1275941 h 2264228"/>
              <a:gd name="connsiteX16" fmla="*/ 1311184 w 2264228"/>
              <a:gd name="connsiteY16" fmla="*/ 1257844 h 2264228"/>
              <a:gd name="connsiteX17" fmla="*/ 1269274 w 2264228"/>
              <a:gd name="connsiteY17" fmla="*/ 1215934 h 2264228"/>
              <a:gd name="connsiteX18" fmla="*/ 1328329 w 2264228"/>
              <a:gd name="connsiteY18" fmla="*/ 1042579 h 2264228"/>
              <a:gd name="connsiteX19" fmla="*/ 1042579 w 2264228"/>
              <a:gd name="connsiteY19" fmla="*/ 756829 h 2264228"/>
              <a:gd name="connsiteX20" fmla="*/ 1132114 w 2264228"/>
              <a:gd name="connsiteY20" fmla="*/ 0 h 2264228"/>
              <a:gd name="connsiteX21" fmla="*/ 2264228 w 2264228"/>
              <a:gd name="connsiteY21" fmla="*/ 0 h 2264228"/>
              <a:gd name="connsiteX22" fmla="*/ 2264228 w 2264228"/>
              <a:gd name="connsiteY22" fmla="*/ 1132114 h 2264228"/>
              <a:gd name="connsiteX23" fmla="*/ 1132114 w 2264228"/>
              <a:gd name="connsiteY23" fmla="*/ 2264228 h 2264228"/>
              <a:gd name="connsiteX24" fmla="*/ 0 w 2264228"/>
              <a:gd name="connsiteY24" fmla="*/ 1132114 h 2264228"/>
              <a:gd name="connsiteX25" fmla="*/ 1132114 w 2264228"/>
              <a:gd name="connsiteY25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64228" h="2264228">
                <a:moveTo>
                  <a:pt x="1041627" y="813026"/>
                </a:moveTo>
                <a:cubicBezTo>
                  <a:pt x="1167357" y="813026"/>
                  <a:pt x="1270227" y="915896"/>
                  <a:pt x="1270227" y="1041627"/>
                </a:cubicBezTo>
                <a:cubicBezTo>
                  <a:pt x="1270227" y="1167357"/>
                  <a:pt x="1167357" y="1270227"/>
                  <a:pt x="1041627" y="1270227"/>
                </a:cubicBezTo>
                <a:cubicBezTo>
                  <a:pt x="915896" y="1270227"/>
                  <a:pt x="813026" y="1167357"/>
                  <a:pt x="813026" y="1041627"/>
                </a:cubicBezTo>
                <a:cubicBezTo>
                  <a:pt x="813026" y="915896"/>
                  <a:pt x="915896" y="813026"/>
                  <a:pt x="1041627" y="813026"/>
                </a:cubicBezTo>
                <a:close/>
                <a:moveTo>
                  <a:pt x="1042579" y="756829"/>
                </a:moveTo>
                <a:cubicBezTo>
                  <a:pt x="885417" y="756829"/>
                  <a:pt x="756829" y="885417"/>
                  <a:pt x="756829" y="1042579"/>
                </a:cubicBezTo>
                <a:cubicBezTo>
                  <a:pt x="756829" y="1199741"/>
                  <a:pt x="885417" y="1328329"/>
                  <a:pt x="1042579" y="1328329"/>
                </a:cubicBezTo>
                <a:cubicBezTo>
                  <a:pt x="1107349" y="1328329"/>
                  <a:pt x="1167357" y="1306422"/>
                  <a:pt x="1215934" y="1269274"/>
                </a:cubicBezTo>
                <a:lnTo>
                  <a:pt x="1257844" y="1311184"/>
                </a:lnTo>
                <a:cubicBezTo>
                  <a:pt x="1254034" y="1332139"/>
                  <a:pt x="1259749" y="1354047"/>
                  <a:pt x="1275941" y="1370239"/>
                </a:cubicBezTo>
                <a:lnTo>
                  <a:pt x="1395004" y="1489302"/>
                </a:lnTo>
                <a:cubicBezTo>
                  <a:pt x="1408339" y="1502637"/>
                  <a:pt x="1425484" y="1509304"/>
                  <a:pt x="1442629" y="1509304"/>
                </a:cubicBezTo>
                <a:cubicBezTo>
                  <a:pt x="1459774" y="1509304"/>
                  <a:pt x="1476919" y="1502637"/>
                  <a:pt x="1490254" y="1489302"/>
                </a:cubicBezTo>
                <a:cubicBezTo>
                  <a:pt x="1515019" y="1462631"/>
                  <a:pt x="1515019" y="1420722"/>
                  <a:pt x="1489302" y="1395004"/>
                </a:cubicBezTo>
                <a:lnTo>
                  <a:pt x="1370239" y="1275941"/>
                </a:lnTo>
                <a:cubicBezTo>
                  <a:pt x="1354047" y="1259749"/>
                  <a:pt x="1332139" y="1254034"/>
                  <a:pt x="1311184" y="1257844"/>
                </a:cubicBezTo>
                <a:lnTo>
                  <a:pt x="1269274" y="1215934"/>
                </a:lnTo>
                <a:cubicBezTo>
                  <a:pt x="1306422" y="1168309"/>
                  <a:pt x="1328329" y="1107349"/>
                  <a:pt x="1328329" y="1042579"/>
                </a:cubicBezTo>
                <a:cubicBezTo>
                  <a:pt x="1328329" y="885417"/>
                  <a:pt x="1199741" y="756829"/>
                  <a:pt x="1042579" y="756829"/>
                </a:cubicBezTo>
                <a:close/>
                <a:moveTo>
                  <a:pt x="1132114" y="0"/>
                </a:moveTo>
                <a:lnTo>
                  <a:pt x="2264228" y="0"/>
                </a:lnTo>
                <a:lnTo>
                  <a:pt x="2264228" y="1132114"/>
                </a:ln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12068133-D236-4975-BFA2-B55C9DBF473B}"/>
              </a:ext>
            </a:extLst>
          </p:cNvPr>
          <p:cNvSpPr/>
          <p:nvPr/>
        </p:nvSpPr>
        <p:spPr>
          <a:xfrm>
            <a:off x="6095999" y="3429000"/>
            <a:ext cx="2264228" cy="2264228"/>
          </a:xfrm>
          <a:custGeom>
            <a:avLst/>
            <a:gdLst>
              <a:gd name="connsiteX0" fmla="*/ 1177832 w 2264228"/>
              <a:gd name="connsiteY0" fmla="*/ 1151163 h 2264228"/>
              <a:gd name="connsiteX1" fmla="*/ 1400717 w 2264228"/>
              <a:gd name="connsiteY1" fmla="*/ 1374048 h 2264228"/>
              <a:gd name="connsiteX2" fmla="*/ 1493110 w 2264228"/>
              <a:gd name="connsiteY2" fmla="*/ 1151163 h 2264228"/>
              <a:gd name="connsiteX3" fmla="*/ 1151163 w 2264228"/>
              <a:gd name="connsiteY3" fmla="*/ 770163 h 2264228"/>
              <a:gd name="connsiteX4" fmla="*/ 1151163 w 2264228"/>
              <a:gd name="connsiteY4" fmla="*/ 1113063 h 2264228"/>
              <a:gd name="connsiteX5" fmla="*/ 1493111 w 2264228"/>
              <a:gd name="connsiteY5" fmla="*/ 1113063 h 2264228"/>
              <a:gd name="connsiteX6" fmla="*/ 1151163 w 2264228"/>
              <a:gd name="connsiteY6" fmla="*/ 770163 h 2264228"/>
              <a:gd name="connsiteX7" fmla="*/ 1113063 w 2264228"/>
              <a:gd name="connsiteY7" fmla="*/ 770163 h 2264228"/>
              <a:gd name="connsiteX8" fmla="*/ 770163 w 2264228"/>
              <a:gd name="connsiteY8" fmla="*/ 1132113 h 2264228"/>
              <a:gd name="connsiteX9" fmla="*/ 1132113 w 2264228"/>
              <a:gd name="connsiteY9" fmla="*/ 1494063 h 2264228"/>
              <a:gd name="connsiteX10" fmla="*/ 1374048 w 2264228"/>
              <a:gd name="connsiteY10" fmla="*/ 1400718 h 2264228"/>
              <a:gd name="connsiteX11" fmla="*/ 1113063 w 2264228"/>
              <a:gd name="connsiteY11" fmla="*/ 1139733 h 2264228"/>
              <a:gd name="connsiteX12" fmla="*/ 0 w 2264228"/>
              <a:gd name="connsiteY12" fmla="*/ 0 h 2264228"/>
              <a:gd name="connsiteX13" fmla="*/ 1132114 w 2264228"/>
              <a:gd name="connsiteY13" fmla="*/ 0 h 2264228"/>
              <a:gd name="connsiteX14" fmla="*/ 2264228 w 2264228"/>
              <a:gd name="connsiteY14" fmla="*/ 1132114 h 2264228"/>
              <a:gd name="connsiteX15" fmla="*/ 1132114 w 2264228"/>
              <a:gd name="connsiteY15" fmla="*/ 2264228 h 2264228"/>
              <a:gd name="connsiteX16" fmla="*/ 0 w 2264228"/>
              <a:gd name="connsiteY16" fmla="*/ 1132114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4228" h="2264228">
                <a:moveTo>
                  <a:pt x="1177832" y="1151163"/>
                </a:moveTo>
                <a:lnTo>
                  <a:pt x="1400717" y="1374048"/>
                </a:lnTo>
                <a:cubicBezTo>
                  <a:pt x="1456915" y="1312136"/>
                  <a:pt x="1489300" y="1234031"/>
                  <a:pt x="1493110" y="1151163"/>
                </a:cubicBezTo>
                <a:close/>
                <a:moveTo>
                  <a:pt x="1151163" y="770163"/>
                </a:moveTo>
                <a:lnTo>
                  <a:pt x="1151163" y="1113063"/>
                </a:lnTo>
                <a:lnTo>
                  <a:pt x="1493111" y="1113063"/>
                </a:lnTo>
                <a:cubicBezTo>
                  <a:pt x="1483586" y="927326"/>
                  <a:pt x="1335948" y="779688"/>
                  <a:pt x="1151163" y="770163"/>
                </a:cubicBezTo>
                <a:close/>
                <a:moveTo>
                  <a:pt x="1113063" y="770163"/>
                </a:moveTo>
                <a:cubicBezTo>
                  <a:pt x="922563" y="779688"/>
                  <a:pt x="770163" y="939708"/>
                  <a:pt x="770163" y="1132113"/>
                </a:cubicBezTo>
                <a:cubicBezTo>
                  <a:pt x="770163" y="1332138"/>
                  <a:pt x="932088" y="1494063"/>
                  <a:pt x="1132113" y="1494063"/>
                </a:cubicBezTo>
                <a:cubicBezTo>
                  <a:pt x="1222601" y="1494063"/>
                  <a:pt x="1307373" y="1461678"/>
                  <a:pt x="1374048" y="1400718"/>
                </a:cubicBezTo>
                <a:lnTo>
                  <a:pt x="1113063" y="1139733"/>
                </a:lnTo>
                <a:close/>
                <a:moveTo>
                  <a:pt x="0" y="0"/>
                </a:moveTo>
                <a:lnTo>
                  <a:pt x="1132114" y="0"/>
                </a:ln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7EBCD3-D3A8-484D-B117-A493C8A5A87D}"/>
              </a:ext>
            </a:extLst>
          </p:cNvPr>
          <p:cNvSpPr txBox="1"/>
          <p:nvPr/>
        </p:nvSpPr>
        <p:spPr>
          <a:xfrm>
            <a:off x="1676400" y="1164771"/>
            <a:ext cx="81945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Idee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BC8F2D-96B8-4FE6-98A8-5A4BE821C2B3}"/>
              </a:ext>
            </a:extLst>
          </p:cNvPr>
          <p:cNvSpPr txBox="1"/>
          <p:nvPr/>
        </p:nvSpPr>
        <p:spPr>
          <a:xfrm>
            <a:off x="9639300" y="2218871"/>
            <a:ext cx="167642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582874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BFF6014-C3F2-46FD-8DA8-EC941BA3927B}"/>
              </a:ext>
            </a:extLst>
          </p:cNvPr>
          <p:cNvSpPr/>
          <p:nvPr/>
        </p:nvSpPr>
        <p:spPr>
          <a:xfrm>
            <a:off x="2870200" y="203200"/>
            <a:ext cx="3225800" cy="3225800"/>
          </a:xfrm>
          <a:custGeom>
            <a:avLst/>
            <a:gdLst>
              <a:gd name="connsiteX0" fmla="*/ 1071363 w 2264228"/>
              <a:gd name="connsiteY0" fmla="*/ 1480309 h 2264228"/>
              <a:gd name="connsiteX1" fmla="*/ 1130837 w 2264228"/>
              <a:gd name="connsiteY1" fmla="*/ 1535287 h 2264228"/>
              <a:gd name="connsiteX2" fmla="*/ 1190302 w 2264228"/>
              <a:gd name="connsiteY2" fmla="*/ 1480309 h 2264228"/>
              <a:gd name="connsiteX3" fmla="*/ 1048865 w 2264228"/>
              <a:gd name="connsiteY3" fmla="*/ 1387307 h 2264228"/>
              <a:gd name="connsiteX4" fmla="*/ 1021414 w 2264228"/>
              <a:gd name="connsiteY4" fmla="*/ 1414758 h 2264228"/>
              <a:gd name="connsiteX5" fmla="*/ 1048865 w 2264228"/>
              <a:gd name="connsiteY5" fmla="*/ 1442209 h 2264228"/>
              <a:gd name="connsiteX6" fmla="*/ 1212800 w 2264228"/>
              <a:gd name="connsiteY6" fmla="*/ 1442209 h 2264228"/>
              <a:gd name="connsiteX7" fmla="*/ 1240251 w 2264228"/>
              <a:gd name="connsiteY7" fmla="*/ 1414758 h 2264228"/>
              <a:gd name="connsiteX8" fmla="*/ 1212800 w 2264228"/>
              <a:gd name="connsiteY8" fmla="*/ 1387307 h 2264228"/>
              <a:gd name="connsiteX9" fmla="*/ 920614 w 2264228"/>
              <a:gd name="connsiteY9" fmla="*/ 1270471 h 2264228"/>
              <a:gd name="connsiteX10" fmla="*/ 907049 w 2264228"/>
              <a:gd name="connsiteY10" fmla="*/ 1275815 h 2264228"/>
              <a:gd name="connsiteX11" fmla="*/ 906581 w 2264228"/>
              <a:gd name="connsiteY11" fmla="*/ 1276284 h 2264228"/>
              <a:gd name="connsiteX12" fmla="*/ 906619 w 2264228"/>
              <a:gd name="connsiteY12" fmla="*/ 1276284 h 2264228"/>
              <a:gd name="connsiteX13" fmla="*/ 859470 w 2264228"/>
              <a:gd name="connsiteY13" fmla="*/ 1323433 h 2264228"/>
              <a:gd name="connsiteX14" fmla="*/ 858336 w 2264228"/>
              <a:gd name="connsiteY14" fmla="*/ 1350349 h 2264228"/>
              <a:gd name="connsiteX15" fmla="*/ 885252 w 2264228"/>
              <a:gd name="connsiteY15" fmla="*/ 1351485 h 2264228"/>
              <a:gd name="connsiteX16" fmla="*/ 886369 w 2264228"/>
              <a:gd name="connsiteY16" fmla="*/ 1350369 h 2264228"/>
              <a:gd name="connsiteX17" fmla="*/ 933518 w 2264228"/>
              <a:gd name="connsiteY17" fmla="*/ 1303220 h 2264228"/>
              <a:gd name="connsiteX18" fmla="*/ 933986 w 2264228"/>
              <a:gd name="connsiteY18" fmla="*/ 1276284 h 2264228"/>
              <a:gd name="connsiteX19" fmla="*/ 920614 w 2264228"/>
              <a:gd name="connsiteY19" fmla="*/ 1270471 h 2264228"/>
              <a:gd name="connsiteX20" fmla="*/ 1345789 w 2264228"/>
              <a:gd name="connsiteY20" fmla="*/ 1266608 h 2264228"/>
              <a:gd name="connsiteX21" fmla="*/ 1332123 w 2264228"/>
              <a:gd name="connsiteY21" fmla="*/ 1271693 h 2264228"/>
              <a:gd name="connsiteX22" fmla="*/ 1331144 w 2264228"/>
              <a:gd name="connsiteY22" fmla="*/ 1298617 h 2264228"/>
              <a:gd name="connsiteX23" fmla="*/ 1332139 w 2264228"/>
              <a:gd name="connsiteY23" fmla="*/ 1299610 h 2264228"/>
              <a:gd name="connsiteX24" fmla="*/ 1379278 w 2264228"/>
              <a:gd name="connsiteY24" fmla="*/ 1346749 h 2264228"/>
              <a:gd name="connsiteX25" fmla="*/ 1406214 w 2264228"/>
              <a:gd name="connsiteY25" fmla="*/ 1346281 h 2264228"/>
              <a:gd name="connsiteX26" fmla="*/ 1406214 w 2264228"/>
              <a:gd name="connsiteY26" fmla="*/ 1319813 h 2264228"/>
              <a:gd name="connsiteX27" fmla="*/ 1359047 w 2264228"/>
              <a:gd name="connsiteY27" fmla="*/ 1272673 h 2264228"/>
              <a:gd name="connsiteX28" fmla="*/ 1345789 w 2264228"/>
              <a:gd name="connsiteY28" fmla="*/ 1266608 h 2264228"/>
              <a:gd name="connsiteX29" fmla="*/ 770164 w 2264228"/>
              <a:gd name="connsiteY29" fmla="*/ 1070201 h 2264228"/>
              <a:gd name="connsiteX30" fmla="*/ 751114 w 2264228"/>
              <a:gd name="connsiteY30" fmla="*/ 1089251 h 2264228"/>
              <a:gd name="connsiteX31" fmla="*/ 770164 w 2264228"/>
              <a:gd name="connsiteY31" fmla="*/ 1108301 h 2264228"/>
              <a:gd name="connsiteX32" fmla="*/ 836839 w 2264228"/>
              <a:gd name="connsiteY32" fmla="*/ 1108301 h 2264228"/>
              <a:gd name="connsiteX33" fmla="*/ 855889 w 2264228"/>
              <a:gd name="connsiteY33" fmla="*/ 1089251 h 2264228"/>
              <a:gd name="connsiteX34" fmla="*/ 836839 w 2264228"/>
              <a:gd name="connsiteY34" fmla="*/ 1070201 h 2264228"/>
              <a:gd name="connsiteX35" fmla="*/ 1425007 w 2264228"/>
              <a:gd name="connsiteY35" fmla="*/ 1069553 h 2264228"/>
              <a:gd name="connsiteX36" fmla="*/ 1405957 w 2264228"/>
              <a:gd name="connsiteY36" fmla="*/ 1088603 h 2264228"/>
              <a:gd name="connsiteX37" fmla="*/ 1425007 w 2264228"/>
              <a:gd name="connsiteY37" fmla="*/ 1107653 h 2264228"/>
              <a:gd name="connsiteX38" fmla="*/ 1491682 w 2264228"/>
              <a:gd name="connsiteY38" fmla="*/ 1107653 h 2264228"/>
              <a:gd name="connsiteX39" fmla="*/ 1510732 w 2264228"/>
              <a:gd name="connsiteY39" fmla="*/ 1088603 h 2264228"/>
              <a:gd name="connsiteX40" fmla="*/ 1491682 w 2264228"/>
              <a:gd name="connsiteY40" fmla="*/ 1069553 h 2264228"/>
              <a:gd name="connsiteX41" fmla="*/ 1130818 w 2264228"/>
              <a:gd name="connsiteY41" fmla="*/ 910058 h 2264228"/>
              <a:gd name="connsiteX42" fmla="*/ 1313794 w 2264228"/>
              <a:gd name="connsiteY42" fmla="*/ 1090756 h 2264228"/>
              <a:gd name="connsiteX43" fmla="*/ 1313813 w 2264228"/>
              <a:gd name="connsiteY43" fmla="*/ 1097576 h 2264228"/>
              <a:gd name="connsiteX44" fmla="*/ 1300706 w 2264228"/>
              <a:gd name="connsiteY44" fmla="*/ 1161641 h 2264228"/>
              <a:gd name="connsiteX45" fmla="*/ 1269779 w 2264228"/>
              <a:gd name="connsiteY45" fmla="*/ 1211962 h 2264228"/>
              <a:gd name="connsiteX46" fmla="*/ 1216258 w 2264228"/>
              <a:gd name="connsiteY46" fmla="*/ 1294296 h 2264228"/>
              <a:gd name="connsiteX47" fmla="*/ 1045360 w 2264228"/>
              <a:gd name="connsiteY47" fmla="*/ 1294296 h 2264228"/>
              <a:gd name="connsiteX48" fmla="*/ 991839 w 2264228"/>
              <a:gd name="connsiteY48" fmla="*/ 1211962 h 2264228"/>
              <a:gd name="connsiteX49" fmla="*/ 960921 w 2264228"/>
              <a:gd name="connsiteY49" fmla="*/ 1161641 h 2264228"/>
              <a:gd name="connsiteX50" fmla="*/ 947834 w 2264228"/>
              <a:gd name="connsiteY50" fmla="*/ 1097595 h 2264228"/>
              <a:gd name="connsiteX51" fmla="*/ 947834 w 2264228"/>
              <a:gd name="connsiteY51" fmla="*/ 1090737 h 2264228"/>
              <a:gd name="connsiteX52" fmla="*/ 1130818 w 2264228"/>
              <a:gd name="connsiteY52" fmla="*/ 910058 h 2264228"/>
              <a:gd name="connsiteX53" fmla="*/ 1130837 w 2264228"/>
              <a:gd name="connsiteY53" fmla="*/ 855165 h 2264228"/>
              <a:gd name="connsiteX54" fmla="*/ 892941 w 2264228"/>
              <a:gd name="connsiteY54" fmla="*/ 1090299 h 2264228"/>
              <a:gd name="connsiteX55" fmla="*/ 892941 w 2264228"/>
              <a:gd name="connsiteY55" fmla="*/ 1098529 h 2264228"/>
              <a:gd name="connsiteX56" fmla="*/ 909505 w 2264228"/>
              <a:gd name="connsiteY56" fmla="*/ 1180872 h 2264228"/>
              <a:gd name="connsiteX57" fmla="*/ 950853 w 2264228"/>
              <a:gd name="connsiteY57" fmla="*/ 1248576 h 2264228"/>
              <a:gd name="connsiteX58" fmla="*/ 1006574 w 2264228"/>
              <a:gd name="connsiteY58" fmla="*/ 1339064 h 2264228"/>
              <a:gd name="connsiteX59" fmla="*/ 1022948 w 2264228"/>
              <a:gd name="connsiteY59" fmla="*/ 1349217 h 2264228"/>
              <a:gd name="connsiteX60" fmla="*/ 1238699 w 2264228"/>
              <a:gd name="connsiteY60" fmla="*/ 1349217 h 2264228"/>
              <a:gd name="connsiteX61" fmla="*/ 1255082 w 2264228"/>
              <a:gd name="connsiteY61" fmla="*/ 1339064 h 2264228"/>
              <a:gd name="connsiteX62" fmla="*/ 1310793 w 2264228"/>
              <a:gd name="connsiteY62" fmla="*/ 1248576 h 2264228"/>
              <a:gd name="connsiteX63" fmla="*/ 1352141 w 2264228"/>
              <a:gd name="connsiteY63" fmla="*/ 1180872 h 2264228"/>
              <a:gd name="connsiteX64" fmla="*/ 1368705 w 2264228"/>
              <a:gd name="connsiteY64" fmla="*/ 1098529 h 2264228"/>
              <a:gd name="connsiteX65" fmla="*/ 1368705 w 2264228"/>
              <a:gd name="connsiteY65" fmla="*/ 1090299 h 2264228"/>
              <a:gd name="connsiteX66" fmla="*/ 1130837 w 2264228"/>
              <a:gd name="connsiteY66" fmla="*/ 855165 h 2264228"/>
              <a:gd name="connsiteX67" fmla="*/ 1392211 w 2264228"/>
              <a:gd name="connsiteY67" fmla="*/ 826025 h 2264228"/>
              <a:gd name="connsiteX68" fmla="*/ 1379249 w 2264228"/>
              <a:gd name="connsiteY68" fmla="*/ 831124 h 2264228"/>
              <a:gd name="connsiteX69" fmla="*/ 1332138 w 2264228"/>
              <a:gd name="connsiteY69" fmla="*/ 878244 h 2264228"/>
              <a:gd name="connsiteX70" fmla="*/ 1332142 w 2264228"/>
              <a:gd name="connsiteY70" fmla="*/ 905184 h 2264228"/>
              <a:gd name="connsiteX71" fmla="*/ 1345593 w 2264228"/>
              <a:gd name="connsiteY71" fmla="*/ 910756 h 2264228"/>
              <a:gd name="connsiteX72" fmla="*/ 1345578 w 2264228"/>
              <a:gd name="connsiteY72" fmla="*/ 910762 h 2264228"/>
              <a:gd name="connsiteX73" fmla="*/ 1345607 w 2264228"/>
              <a:gd name="connsiteY73" fmla="*/ 910762 h 2264228"/>
              <a:gd name="connsiteX74" fmla="*/ 1345593 w 2264228"/>
              <a:gd name="connsiteY74" fmla="*/ 910756 h 2264228"/>
              <a:gd name="connsiteX75" fmla="*/ 1359046 w 2264228"/>
              <a:gd name="connsiteY75" fmla="*/ 905181 h 2264228"/>
              <a:gd name="connsiteX76" fmla="*/ 1406186 w 2264228"/>
              <a:gd name="connsiteY76" fmla="*/ 858032 h 2264228"/>
              <a:gd name="connsiteX77" fmla="*/ 1405177 w 2264228"/>
              <a:gd name="connsiteY77" fmla="*/ 831110 h 2264228"/>
              <a:gd name="connsiteX78" fmla="*/ 1392211 w 2264228"/>
              <a:gd name="connsiteY78" fmla="*/ 826025 h 2264228"/>
              <a:gd name="connsiteX79" fmla="*/ 872803 w 2264228"/>
              <a:gd name="connsiteY79" fmla="*/ 822140 h 2264228"/>
              <a:gd name="connsiteX80" fmla="*/ 859432 w 2264228"/>
              <a:gd name="connsiteY80" fmla="*/ 827953 h 2264228"/>
              <a:gd name="connsiteX81" fmla="*/ 859432 w 2264228"/>
              <a:gd name="connsiteY81" fmla="*/ 854422 h 2264228"/>
              <a:gd name="connsiteX82" fmla="*/ 906619 w 2264228"/>
              <a:gd name="connsiteY82" fmla="*/ 901608 h 2264228"/>
              <a:gd name="connsiteX83" fmla="*/ 933555 w 2264228"/>
              <a:gd name="connsiteY83" fmla="*/ 902077 h 2264228"/>
              <a:gd name="connsiteX84" fmla="*/ 934024 w 2264228"/>
              <a:gd name="connsiteY84" fmla="*/ 875140 h 2264228"/>
              <a:gd name="connsiteX85" fmla="*/ 933555 w 2264228"/>
              <a:gd name="connsiteY85" fmla="*/ 874672 h 2264228"/>
              <a:gd name="connsiteX86" fmla="*/ 886369 w 2264228"/>
              <a:gd name="connsiteY86" fmla="*/ 827485 h 2264228"/>
              <a:gd name="connsiteX87" fmla="*/ 872803 w 2264228"/>
              <a:gd name="connsiteY87" fmla="*/ 822140 h 2264228"/>
              <a:gd name="connsiteX88" fmla="*/ 1132704 w 2264228"/>
              <a:gd name="connsiteY88" fmla="*/ 713014 h 2264228"/>
              <a:gd name="connsiteX89" fmla="*/ 1113654 w 2264228"/>
              <a:gd name="connsiteY89" fmla="*/ 732064 h 2264228"/>
              <a:gd name="connsiteX90" fmla="*/ 1113654 w 2264228"/>
              <a:gd name="connsiteY90" fmla="*/ 798739 h 2264228"/>
              <a:gd name="connsiteX91" fmla="*/ 1132704 w 2264228"/>
              <a:gd name="connsiteY91" fmla="*/ 817789 h 2264228"/>
              <a:gd name="connsiteX92" fmla="*/ 1151754 w 2264228"/>
              <a:gd name="connsiteY92" fmla="*/ 798739 h 2264228"/>
              <a:gd name="connsiteX93" fmla="*/ 1151754 w 2264228"/>
              <a:gd name="connsiteY93" fmla="*/ 732064 h 2264228"/>
              <a:gd name="connsiteX94" fmla="*/ 1132704 w 2264228"/>
              <a:gd name="connsiteY94" fmla="*/ 713014 h 2264228"/>
              <a:gd name="connsiteX95" fmla="*/ 1132114 w 2264228"/>
              <a:gd name="connsiteY95" fmla="*/ 0 h 2264228"/>
              <a:gd name="connsiteX96" fmla="*/ 2264228 w 2264228"/>
              <a:gd name="connsiteY96" fmla="*/ 1132114 h 2264228"/>
              <a:gd name="connsiteX97" fmla="*/ 2264228 w 2264228"/>
              <a:gd name="connsiteY97" fmla="*/ 2264228 h 2264228"/>
              <a:gd name="connsiteX98" fmla="*/ 1132114 w 2264228"/>
              <a:gd name="connsiteY98" fmla="*/ 2264228 h 2264228"/>
              <a:gd name="connsiteX99" fmla="*/ 0 w 2264228"/>
              <a:gd name="connsiteY99" fmla="*/ 1132114 h 2264228"/>
              <a:gd name="connsiteX100" fmla="*/ 1132114 w 2264228"/>
              <a:gd name="connsiteY100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64228" h="2264228">
                <a:moveTo>
                  <a:pt x="1071363" y="1480309"/>
                </a:moveTo>
                <a:cubicBezTo>
                  <a:pt x="1073804" y="1511347"/>
                  <a:pt x="1099704" y="1535288"/>
                  <a:pt x="1130837" y="1535287"/>
                </a:cubicBezTo>
                <a:cubicBezTo>
                  <a:pt x="1161968" y="1535283"/>
                  <a:pt x="1187861" y="1511343"/>
                  <a:pt x="1190302" y="1480309"/>
                </a:cubicBezTo>
                <a:close/>
                <a:moveTo>
                  <a:pt x="1048865" y="1387307"/>
                </a:moveTo>
                <a:cubicBezTo>
                  <a:pt x="1033704" y="1387307"/>
                  <a:pt x="1021414" y="1399597"/>
                  <a:pt x="1021414" y="1414758"/>
                </a:cubicBezTo>
                <a:cubicBezTo>
                  <a:pt x="1021414" y="1429919"/>
                  <a:pt x="1033704" y="1442209"/>
                  <a:pt x="1048865" y="1442209"/>
                </a:cubicBezTo>
                <a:lnTo>
                  <a:pt x="1212800" y="1442209"/>
                </a:lnTo>
                <a:cubicBezTo>
                  <a:pt x="1227961" y="1442209"/>
                  <a:pt x="1240251" y="1429919"/>
                  <a:pt x="1240251" y="1414758"/>
                </a:cubicBezTo>
                <a:cubicBezTo>
                  <a:pt x="1240251" y="1399597"/>
                  <a:pt x="1227961" y="1387307"/>
                  <a:pt x="1212800" y="1387307"/>
                </a:cubicBezTo>
                <a:close/>
                <a:moveTo>
                  <a:pt x="920614" y="1270471"/>
                </a:moveTo>
                <a:cubicBezTo>
                  <a:pt x="915740" y="1270386"/>
                  <a:pt x="910833" y="1272161"/>
                  <a:pt x="907049" y="1275815"/>
                </a:cubicBezTo>
                <a:cubicBezTo>
                  <a:pt x="906890" y="1275969"/>
                  <a:pt x="906734" y="1276125"/>
                  <a:pt x="906581" y="1276284"/>
                </a:cubicBezTo>
                <a:lnTo>
                  <a:pt x="906619" y="1276284"/>
                </a:lnTo>
                <a:lnTo>
                  <a:pt x="859470" y="1323433"/>
                </a:lnTo>
                <a:cubicBezTo>
                  <a:pt x="851724" y="1330552"/>
                  <a:pt x="851216" y="1342604"/>
                  <a:pt x="858336" y="1350349"/>
                </a:cubicBezTo>
                <a:cubicBezTo>
                  <a:pt x="865455" y="1358096"/>
                  <a:pt x="877506" y="1358604"/>
                  <a:pt x="885252" y="1351485"/>
                </a:cubicBezTo>
                <a:cubicBezTo>
                  <a:pt x="885640" y="1351128"/>
                  <a:pt x="886013" y="1350756"/>
                  <a:pt x="886369" y="1350369"/>
                </a:cubicBezTo>
                <a:lnTo>
                  <a:pt x="933518" y="1303220"/>
                </a:lnTo>
                <a:cubicBezTo>
                  <a:pt x="941085" y="1295911"/>
                  <a:pt x="941295" y="1283851"/>
                  <a:pt x="933986" y="1276284"/>
                </a:cubicBezTo>
                <a:cubicBezTo>
                  <a:pt x="930331" y="1272500"/>
                  <a:pt x="925489" y="1270556"/>
                  <a:pt x="920614" y="1270471"/>
                </a:cubicBezTo>
                <a:close/>
                <a:moveTo>
                  <a:pt x="1345789" y="1266608"/>
                </a:moveTo>
                <a:cubicBezTo>
                  <a:pt x="1340916" y="1266430"/>
                  <a:pt x="1335976" y="1268111"/>
                  <a:pt x="1332123" y="1271693"/>
                </a:cubicBezTo>
                <a:cubicBezTo>
                  <a:pt x="1324419" y="1278857"/>
                  <a:pt x="1323979" y="1290911"/>
                  <a:pt x="1331144" y="1298617"/>
                </a:cubicBezTo>
                <a:cubicBezTo>
                  <a:pt x="1331463" y="1298960"/>
                  <a:pt x="1331795" y="1299291"/>
                  <a:pt x="1332139" y="1299610"/>
                </a:cubicBezTo>
                <a:lnTo>
                  <a:pt x="1379278" y="1346749"/>
                </a:lnTo>
                <a:cubicBezTo>
                  <a:pt x="1386845" y="1354059"/>
                  <a:pt x="1398905" y="1353849"/>
                  <a:pt x="1406214" y="1346281"/>
                </a:cubicBezTo>
                <a:cubicBezTo>
                  <a:pt x="1413345" y="1338899"/>
                  <a:pt x="1413345" y="1327195"/>
                  <a:pt x="1406214" y="1319813"/>
                </a:cubicBezTo>
                <a:lnTo>
                  <a:pt x="1359047" y="1272673"/>
                </a:lnTo>
                <a:cubicBezTo>
                  <a:pt x="1355465" y="1268821"/>
                  <a:pt x="1350661" y="1266785"/>
                  <a:pt x="1345789" y="1266608"/>
                </a:cubicBezTo>
                <a:close/>
                <a:moveTo>
                  <a:pt x="770164" y="1070201"/>
                </a:moveTo>
                <a:cubicBezTo>
                  <a:pt x="759643" y="1070201"/>
                  <a:pt x="751114" y="1078730"/>
                  <a:pt x="751114" y="1089251"/>
                </a:cubicBezTo>
                <a:cubicBezTo>
                  <a:pt x="751114" y="1099772"/>
                  <a:pt x="759643" y="1108301"/>
                  <a:pt x="770164" y="1108301"/>
                </a:cubicBezTo>
                <a:lnTo>
                  <a:pt x="836839" y="1108301"/>
                </a:lnTo>
                <a:cubicBezTo>
                  <a:pt x="847360" y="1108301"/>
                  <a:pt x="855889" y="1099772"/>
                  <a:pt x="855889" y="1089251"/>
                </a:cubicBezTo>
                <a:cubicBezTo>
                  <a:pt x="855889" y="1078730"/>
                  <a:pt x="847360" y="1070201"/>
                  <a:pt x="836839" y="1070201"/>
                </a:cubicBezTo>
                <a:close/>
                <a:moveTo>
                  <a:pt x="1425007" y="1069553"/>
                </a:moveTo>
                <a:cubicBezTo>
                  <a:pt x="1414486" y="1069553"/>
                  <a:pt x="1405957" y="1078082"/>
                  <a:pt x="1405957" y="1088603"/>
                </a:cubicBezTo>
                <a:cubicBezTo>
                  <a:pt x="1405957" y="1099124"/>
                  <a:pt x="1414486" y="1107653"/>
                  <a:pt x="1425007" y="1107653"/>
                </a:cubicBezTo>
                <a:lnTo>
                  <a:pt x="1491682" y="1107653"/>
                </a:lnTo>
                <a:cubicBezTo>
                  <a:pt x="1502203" y="1107653"/>
                  <a:pt x="1510732" y="1099124"/>
                  <a:pt x="1510732" y="1088603"/>
                </a:cubicBezTo>
                <a:cubicBezTo>
                  <a:pt x="1510732" y="1078082"/>
                  <a:pt x="1502203" y="1069553"/>
                  <a:pt x="1491682" y="1069553"/>
                </a:cubicBezTo>
                <a:close/>
                <a:moveTo>
                  <a:pt x="1130818" y="910058"/>
                </a:moveTo>
                <a:cubicBezTo>
                  <a:pt x="1230749" y="910636"/>
                  <a:pt x="1311965" y="990841"/>
                  <a:pt x="1313794" y="1090756"/>
                </a:cubicBezTo>
                <a:lnTo>
                  <a:pt x="1313813" y="1097576"/>
                </a:lnTo>
                <a:cubicBezTo>
                  <a:pt x="1312985" y="1119506"/>
                  <a:pt x="1308558" y="1141149"/>
                  <a:pt x="1300706" y="1161641"/>
                </a:cubicBezTo>
                <a:cubicBezTo>
                  <a:pt x="1293448" y="1180109"/>
                  <a:pt x="1282977" y="1197146"/>
                  <a:pt x="1269779" y="1211962"/>
                </a:cubicBezTo>
                <a:cubicBezTo>
                  <a:pt x="1248808" y="1237240"/>
                  <a:pt x="1230848" y="1264870"/>
                  <a:pt x="1216258" y="1294296"/>
                </a:cubicBezTo>
                <a:lnTo>
                  <a:pt x="1045360" y="1294296"/>
                </a:lnTo>
                <a:cubicBezTo>
                  <a:pt x="1030773" y="1264869"/>
                  <a:pt x="1012812" y="1237238"/>
                  <a:pt x="991839" y="1211962"/>
                </a:cubicBezTo>
                <a:cubicBezTo>
                  <a:pt x="978639" y="1197148"/>
                  <a:pt x="968171" y="1180110"/>
                  <a:pt x="960921" y="1161641"/>
                </a:cubicBezTo>
                <a:cubicBezTo>
                  <a:pt x="953074" y="1141155"/>
                  <a:pt x="948653" y="1119517"/>
                  <a:pt x="947834" y="1097595"/>
                </a:cubicBezTo>
                <a:lnTo>
                  <a:pt x="947834" y="1090737"/>
                </a:lnTo>
                <a:cubicBezTo>
                  <a:pt x="949682" y="990830"/>
                  <a:pt x="1030895" y="910641"/>
                  <a:pt x="1130818" y="910058"/>
                </a:cubicBezTo>
                <a:close/>
                <a:moveTo>
                  <a:pt x="1130837" y="855165"/>
                </a:moveTo>
                <a:cubicBezTo>
                  <a:pt x="1000881" y="856027"/>
                  <a:pt x="895320" y="960362"/>
                  <a:pt x="892941" y="1090299"/>
                </a:cubicBezTo>
                <a:lnTo>
                  <a:pt x="892941" y="1098529"/>
                </a:lnTo>
                <a:cubicBezTo>
                  <a:pt x="893829" y="1126708"/>
                  <a:pt x="899428" y="1154541"/>
                  <a:pt x="909505" y="1180872"/>
                </a:cubicBezTo>
                <a:cubicBezTo>
                  <a:pt x="919148" y="1205721"/>
                  <a:pt x="933151" y="1228649"/>
                  <a:pt x="950853" y="1248576"/>
                </a:cubicBezTo>
                <a:cubicBezTo>
                  <a:pt x="972627" y="1272389"/>
                  <a:pt x="996506" y="1318566"/>
                  <a:pt x="1006574" y="1339064"/>
                </a:cubicBezTo>
                <a:cubicBezTo>
                  <a:pt x="1009660" y="1345283"/>
                  <a:pt x="1016004" y="1349217"/>
                  <a:pt x="1022948" y="1349217"/>
                </a:cubicBezTo>
                <a:lnTo>
                  <a:pt x="1238699" y="1349217"/>
                </a:lnTo>
                <a:cubicBezTo>
                  <a:pt x="1245643" y="1349214"/>
                  <a:pt x="1251989" y="1345282"/>
                  <a:pt x="1255082" y="1339064"/>
                </a:cubicBezTo>
                <a:cubicBezTo>
                  <a:pt x="1265140" y="1318575"/>
                  <a:pt x="1289019" y="1272389"/>
                  <a:pt x="1310793" y="1248576"/>
                </a:cubicBezTo>
                <a:cubicBezTo>
                  <a:pt x="1328495" y="1228649"/>
                  <a:pt x="1342498" y="1205721"/>
                  <a:pt x="1352141" y="1180872"/>
                </a:cubicBezTo>
                <a:cubicBezTo>
                  <a:pt x="1362215" y="1154540"/>
                  <a:pt x="1367813" y="1126708"/>
                  <a:pt x="1368705" y="1098529"/>
                </a:cubicBezTo>
                <a:lnTo>
                  <a:pt x="1368705" y="1090299"/>
                </a:lnTo>
                <a:cubicBezTo>
                  <a:pt x="1366331" y="960371"/>
                  <a:pt x="1260784" y="856037"/>
                  <a:pt x="1130837" y="855165"/>
                </a:cubicBezTo>
                <a:close/>
                <a:moveTo>
                  <a:pt x="1392211" y="826025"/>
                </a:moveTo>
                <a:cubicBezTo>
                  <a:pt x="1387556" y="826028"/>
                  <a:pt x="1382902" y="827727"/>
                  <a:pt x="1379249" y="831124"/>
                </a:cubicBezTo>
                <a:lnTo>
                  <a:pt x="1332138" y="878244"/>
                </a:lnTo>
                <a:cubicBezTo>
                  <a:pt x="1324700" y="885685"/>
                  <a:pt x="1324702" y="897746"/>
                  <a:pt x="1332142" y="905184"/>
                </a:cubicBezTo>
                <a:lnTo>
                  <a:pt x="1345593" y="910756"/>
                </a:lnTo>
                <a:lnTo>
                  <a:pt x="1345578" y="910762"/>
                </a:lnTo>
                <a:lnTo>
                  <a:pt x="1345607" y="910762"/>
                </a:lnTo>
                <a:lnTo>
                  <a:pt x="1345593" y="910756"/>
                </a:lnTo>
                <a:lnTo>
                  <a:pt x="1359046" y="905181"/>
                </a:lnTo>
                <a:lnTo>
                  <a:pt x="1406186" y="858032"/>
                </a:lnTo>
                <a:cubicBezTo>
                  <a:pt x="1413342" y="850319"/>
                  <a:pt x="1412890" y="838266"/>
                  <a:pt x="1405177" y="831110"/>
                </a:cubicBezTo>
                <a:cubicBezTo>
                  <a:pt x="1401521" y="827717"/>
                  <a:pt x="1396865" y="826023"/>
                  <a:pt x="1392211" y="826025"/>
                </a:cubicBezTo>
                <a:close/>
                <a:moveTo>
                  <a:pt x="872803" y="822140"/>
                </a:moveTo>
                <a:cubicBezTo>
                  <a:pt x="867929" y="822224"/>
                  <a:pt x="863086" y="824169"/>
                  <a:pt x="859432" y="827953"/>
                </a:cubicBezTo>
                <a:cubicBezTo>
                  <a:pt x="852301" y="835335"/>
                  <a:pt x="852301" y="847040"/>
                  <a:pt x="859432" y="854422"/>
                </a:cubicBezTo>
                <a:lnTo>
                  <a:pt x="906619" y="901608"/>
                </a:lnTo>
                <a:cubicBezTo>
                  <a:pt x="913928" y="909176"/>
                  <a:pt x="925988" y="909386"/>
                  <a:pt x="933555" y="902077"/>
                </a:cubicBezTo>
                <a:cubicBezTo>
                  <a:pt x="941123" y="894768"/>
                  <a:pt x="941333" y="882708"/>
                  <a:pt x="934024" y="875140"/>
                </a:cubicBezTo>
                <a:cubicBezTo>
                  <a:pt x="933871" y="874981"/>
                  <a:pt x="933714" y="874825"/>
                  <a:pt x="933555" y="874672"/>
                </a:cubicBezTo>
                <a:lnTo>
                  <a:pt x="886369" y="827485"/>
                </a:lnTo>
                <a:cubicBezTo>
                  <a:pt x="882585" y="823830"/>
                  <a:pt x="877678" y="822055"/>
                  <a:pt x="872803" y="822140"/>
                </a:cubicBezTo>
                <a:close/>
                <a:moveTo>
                  <a:pt x="1132704" y="713014"/>
                </a:moveTo>
                <a:cubicBezTo>
                  <a:pt x="1122183" y="713014"/>
                  <a:pt x="1113654" y="721543"/>
                  <a:pt x="1113654" y="732064"/>
                </a:cubicBezTo>
                <a:lnTo>
                  <a:pt x="1113654" y="798739"/>
                </a:lnTo>
                <a:cubicBezTo>
                  <a:pt x="1113654" y="809260"/>
                  <a:pt x="1122183" y="817789"/>
                  <a:pt x="1132704" y="817789"/>
                </a:cubicBezTo>
                <a:cubicBezTo>
                  <a:pt x="1143225" y="817789"/>
                  <a:pt x="1151754" y="809260"/>
                  <a:pt x="1151754" y="798739"/>
                </a:cubicBezTo>
                <a:lnTo>
                  <a:pt x="1151754" y="732064"/>
                </a:lnTo>
                <a:cubicBezTo>
                  <a:pt x="1151754" y="721543"/>
                  <a:pt x="1143225" y="713014"/>
                  <a:pt x="1132704" y="71301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lnTo>
                  <a:pt x="2264228" y="2264228"/>
                </a:lnTo>
                <a:lnTo>
                  <a:pt x="1132114" y="2264228"/>
                </a:ln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21D64C3F-E452-423D-AE64-87B4140673CA}"/>
              </a:ext>
            </a:extLst>
          </p:cNvPr>
          <p:cNvSpPr/>
          <p:nvPr/>
        </p:nvSpPr>
        <p:spPr>
          <a:xfrm>
            <a:off x="6095998" y="203200"/>
            <a:ext cx="3225799" cy="3225799"/>
          </a:xfrm>
          <a:custGeom>
            <a:avLst/>
            <a:gdLst>
              <a:gd name="connsiteX0" fmla="*/ 1208885 w 2264228"/>
              <a:gd name="connsiteY0" fmla="*/ 1018766 h 2264228"/>
              <a:gd name="connsiteX1" fmla="*/ 1302992 w 2264228"/>
              <a:gd name="connsiteY1" fmla="*/ 1041817 h 2264228"/>
              <a:gd name="connsiteX2" fmla="*/ 1286704 w 2264228"/>
              <a:gd name="connsiteY2" fmla="*/ 1060962 h 2264228"/>
              <a:gd name="connsiteX3" fmla="*/ 1240127 w 2264228"/>
              <a:gd name="connsiteY3" fmla="*/ 1049627 h 2264228"/>
              <a:gd name="connsiteX4" fmla="*/ 1213362 w 2264228"/>
              <a:gd name="connsiteY4" fmla="*/ 1038864 h 2264228"/>
              <a:gd name="connsiteX5" fmla="*/ 1089632 w 2264228"/>
              <a:gd name="connsiteY5" fmla="*/ 906276 h 2264228"/>
              <a:gd name="connsiteX6" fmla="*/ 1075726 w 2264228"/>
              <a:gd name="connsiteY6" fmla="*/ 920182 h 2264228"/>
              <a:gd name="connsiteX7" fmla="*/ 1075726 w 2264228"/>
              <a:gd name="connsiteY7" fmla="*/ 977332 h 2264228"/>
              <a:gd name="connsiteX8" fmla="*/ 1089632 w 2264228"/>
              <a:gd name="connsiteY8" fmla="*/ 991239 h 2264228"/>
              <a:gd name="connsiteX9" fmla="*/ 1103539 w 2264228"/>
              <a:gd name="connsiteY9" fmla="*/ 977332 h 2264228"/>
              <a:gd name="connsiteX10" fmla="*/ 1103539 w 2264228"/>
              <a:gd name="connsiteY10" fmla="*/ 920182 h 2264228"/>
              <a:gd name="connsiteX11" fmla="*/ 1089632 w 2264228"/>
              <a:gd name="connsiteY11" fmla="*/ 906276 h 2264228"/>
              <a:gd name="connsiteX12" fmla="*/ 1445436 w 2264228"/>
              <a:gd name="connsiteY12" fmla="*/ 825751 h 2264228"/>
              <a:gd name="connsiteX13" fmla="*/ 1443105 w 2264228"/>
              <a:gd name="connsiteY13" fmla="*/ 826076 h 2264228"/>
              <a:gd name="connsiteX14" fmla="*/ 1122589 w 2264228"/>
              <a:gd name="connsiteY14" fmla="*/ 906086 h 2264228"/>
              <a:gd name="connsiteX15" fmla="*/ 1122589 w 2264228"/>
              <a:gd name="connsiteY15" fmla="*/ 997716 h 2264228"/>
              <a:gd name="connsiteX16" fmla="*/ 1185930 w 2264228"/>
              <a:gd name="connsiteY16" fmla="*/ 1013623 h 2264228"/>
              <a:gd name="connsiteX17" fmla="*/ 1192502 w 2264228"/>
              <a:gd name="connsiteY17" fmla="*/ 1041722 h 2264228"/>
              <a:gd name="connsiteX18" fmla="*/ 1175928 w 2264228"/>
              <a:gd name="connsiteY18" fmla="*/ 1052485 h 2264228"/>
              <a:gd name="connsiteX19" fmla="*/ 1083441 w 2264228"/>
              <a:gd name="connsiteY19" fmla="*/ 1144877 h 2264228"/>
              <a:gd name="connsiteX20" fmla="*/ 1040578 w 2264228"/>
              <a:gd name="connsiteY20" fmla="*/ 1144877 h 2264228"/>
              <a:gd name="connsiteX21" fmla="*/ 895062 w 2264228"/>
              <a:gd name="connsiteY21" fmla="*/ 1074493 h 2264228"/>
              <a:gd name="connsiteX22" fmla="*/ 818360 w 2264228"/>
              <a:gd name="connsiteY22" fmla="*/ 1179739 h 2264228"/>
              <a:gd name="connsiteX23" fmla="*/ 818360 w 2264228"/>
              <a:gd name="connsiteY23" fmla="*/ 1455964 h 2264228"/>
              <a:gd name="connsiteX24" fmla="*/ 1046389 w 2264228"/>
              <a:gd name="connsiteY24" fmla="*/ 1455964 h 2264228"/>
              <a:gd name="connsiteX25" fmla="*/ 1046389 w 2264228"/>
              <a:gd name="connsiteY25" fmla="*/ 1240127 h 2264228"/>
              <a:gd name="connsiteX26" fmla="*/ 1103539 w 2264228"/>
              <a:gd name="connsiteY26" fmla="*/ 1240127 h 2264228"/>
              <a:gd name="connsiteX27" fmla="*/ 1137257 w 2264228"/>
              <a:gd name="connsiteY27" fmla="*/ 1226221 h 2264228"/>
              <a:gd name="connsiteX28" fmla="*/ 1243651 w 2264228"/>
              <a:gd name="connsiteY28" fmla="*/ 1119827 h 2264228"/>
              <a:gd name="connsiteX29" fmla="*/ 1255939 w 2264228"/>
              <a:gd name="connsiteY29" fmla="*/ 1074964 h 2264228"/>
              <a:gd name="connsiteX30" fmla="*/ 1284514 w 2264228"/>
              <a:gd name="connsiteY30" fmla="*/ 1082013 h 2264228"/>
              <a:gd name="connsiteX31" fmla="*/ 1288419 w 2264228"/>
              <a:gd name="connsiteY31" fmla="*/ 1082013 h 2264228"/>
              <a:gd name="connsiteX32" fmla="*/ 1299753 w 2264228"/>
              <a:gd name="connsiteY32" fmla="*/ 1076678 h 2264228"/>
              <a:gd name="connsiteX33" fmla="*/ 1324995 w 2264228"/>
              <a:gd name="connsiteY33" fmla="*/ 1047151 h 2264228"/>
              <a:gd name="connsiteX34" fmla="*/ 1443010 w 2264228"/>
              <a:gd name="connsiteY34" fmla="*/ 1076678 h 2264228"/>
              <a:gd name="connsiteX35" fmla="*/ 1455857 w 2264228"/>
              <a:gd name="connsiteY35" fmla="*/ 1067319 h 2264228"/>
              <a:gd name="connsiteX36" fmla="*/ 1455964 w 2264228"/>
              <a:gd name="connsiteY36" fmla="*/ 1066391 h 2264228"/>
              <a:gd name="connsiteX37" fmla="*/ 1455964 w 2264228"/>
              <a:gd name="connsiteY37" fmla="*/ 835791 h 2264228"/>
              <a:gd name="connsiteX38" fmla="*/ 1445436 w 2264228"/>
              <a:gd name="connsiteY38" fmla="*/ 825751 h 2264228"/>
              <a:gd name="connsiteX39" fmla="*/ 931994 w 2264228"/>
              <a:gd name="connsiteY39" fmla="*/ 808264 h 2264228"/>
              <a:gd name="connsiteX40" fmla="*/ 817789 w 2264228"/>
              <a:gd name="connsiteY40" fmla="*/ 922469 h 2264228"/>
              <a:gd name="connsiteX41" fmla="*/ 931994 w 2264228"/>
              <a:gd name="connsiteY41" fmla="*/ 1036674 h 2264228"/>
              <a:gd name="connsiteX42" fmla="*/ 1046199 w 2264228"/>
              <a:gd name="connsiteY42" fmla="*/ 922469 h 2264228"/>
              <a:gd name="connsiteX43" fmla="*/ 931994 w 2264228"/>
              <a:gd name="connsiteY43" fmla="*/ 808264 h 2264228"/>
              <a:gd name="connsiteX44" fmla="*/ 1132114 w 2264228"/>
              <a:gd name="connsiteY44" fmla="*/ 0 h 2264228"/>
              <a:gd name="connsiteX45" fmla="*/ 2264228 w 2264228"/>
              <a:gd name="connsiteY45" fmla="*/ 1132114 h 2264228"/>
              <a:gd name="connsiteX46" fmla="*/ 1132114 w 2264228"/>
              <a:gd name="connsiteY46" fmla="*/ 2264228 h 2264228"/>
              <a:gd name="connsiteX47" fmla="*/ 0 w 2264228"/>
              <a:gd name="connsiteY47" fmla="*/ 2264228 h 2264228"/>
              <a:gd name="connsiteX48" fmla="*/ 0 w 2264228"/>
              <a:gd name="connsiteY48" fmla="*/ 1132114 h 2264228"/>
              <a:gd name="connsiteX49" fmla="*/ 1132114 w 2264228"/>
              <a:gd name="connsiteY49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64228" h="2264228">
                <a:moveTo>
                  <a:pt x="1208885" y="1018766"/>
                </a:moveTo>
                <a:lnTo>
                  <a:pt x="1302992" y="1041817"/>
                </a:lnTo>
                <a:lnTo>
                  <a:pt x="1286704" y="1060962"/>
                </a:lnTo>
                <a:lnTo>
                  <a:pt x="1240127" y="1049627"/>
                </a:lnTo>
                <a:cubicBezTo>
                  <a:pt x="1232559" y="1043314"/>
                  <a:pt x="1223193" y="1039548"/>
                  <a:pt x="1213362" y="1038864"/>
                </a:cubicBezTo>
                <a:close/>
                <a:moveTo>
                  <a:pt x="1089632" y="906276"/>
                </a:moveTo>
                <a:cubicBezTo>
                  <a:pt x="1081952" y="906276"/>
                  <a:pt x="1075726" y="912502"/>
                  <a:pt x="1075726" y="920182"/>
                </a:cubicBezTo>
                <a:lnTo>
                  <a:pt x="1075726" y="977332"/>
                </a:lnTo>
                <a:cubicBezTo>
                  <a:pt x="1075726" y="985013"/>
                  <a:pt x="1081952" y="991239"/>
                  <a:pt x="1089632" y="991239"/>
                </a:cubicBezTo>
                <a:cubicBezTo>
                  <a:pt x="1097312" y="991239"/>
                  <a:pt x="1103539" y="985013"/>
                  <a:pt x="1103539" y="977332"/>
                </a:cubicBezTo>
                <a:lnTo>
                  <a:pt x="1103539" y="920182"/>
                </a:lnTo>
                <a:cubicBezTo>
                  <a:pt x="1103539" y="912502"/>
                  <a:pt x="1097312" y="906276"/>
                  <a:pt x="1089632" y="906276"/>
                </a:cubicBezTo>
                <a:close/>
                <a:moveTo>
                  <a:pt x="1445436" y="825751"/>
                </a:moveTo>
                <a:cubicBezTo>
                  <a:pt x="1444649" y="825770"/>
                  <a:pt x="1443867" y="825879"/>
                  <a:pt x="1443105" y="826076"/>
                </a:cubicBezTo>
                <a:lnTo>
                  <a:pt x="1122589" y="906086"/>
                </a:lnTo>
                <a:lnTo>
                  <a:pt x="1122589" y="997716"/>
                </a:lnTo>
                <a:lnTo>
                  <a:pt x="1185930" y="1013623"/>
                </a:lnTo>
                <a:lnTo>
                  <a:pt x="1192502" y="1041722"/>
                </a:lnTo>
                <a:cubicBezTo>
                  <a:pt x="1186252" y="1044044"/>
                  <a:pt x="1180592" y="1047720"/>
                  <a:pt x="1175928" y="1052485"/>
                </a:cubicBezTo>
                <a:lnTo>
                  <a:pt x="1083441" y="1144877"/>
                </a:lnTo>
                <a:lnTo>
                  <a:pt x="1040578" y="1144877"/>
                </a:lnTo>
                <a:cubicBezTo>
                  <a:pt x="1019831" y="1085259"/>
                  <a:pt x="954681" y="1053746"/>
                  <a:pt x="895062" y="1074493"/>
                </a:cubicBezTo>
                <a:cubicBezTo>
                  <a:pt x="850054" y="1090155"/>
                  <a:pt x="819488" y="1132098"/>
                  <a:pt x="818360" y="1179739"/>
                </a:cubicBezTo>
                <a:lnTo>
                  <a:pt x="818360" y="1455964"/>
                </a:lnTo>
                <a:lnTo>
                  <a:pt x="1046389" y="1455964"/>
                </a:lnTo>
                <a:lnTo>
                  <a:pt x="1046389" y="1240127"/>
                </a:lnTo>
                <a:lnTo>
                  <a:pt x="1103539" y="1240127"/>
                </a:lnTo>
                <a:cubicBezTo>
                  <a:pt x="1116178" y="1240150"/>
                  <a:pt x="1128308" y="1235147"/>
                  <a:pt x="1137257" y="1226221"/>
                </a:cubicBezTo>
                <a:lnTo>
                  <a:pt x="1243651" y="1119827"/>
                </a:lnTo>
                <a:cubicBezTo>
                  <a:pt x="1255268" y="1108025"/>
                  <a:pt x="1259921" y="1091037"/>
                  <a:pt x="1255939" y="1074964"/>
                </a:cubicBezTo>
                <a:lnTo>
                  <a:pt x="1284514" y="1082013"/>
                </a:lnTo>
                <a:lnTo>
                  <a:pt x="1288419" y="1082013"/>
                </a:lnTo>
                <a:cubicBezTo>
                  <a:pt x="1292795" y="1081979"/>
                  <a:pt x="1296938" y="1080029"/>
                  <a:pt x="1299753" y="1076678"/>
                </a:cubicBezTo>
                <a:lnTo>
                  <a:pt x="1324995" y="1047151"/>
                </a:lnTo>
                <a:lnTo>
                  <a:pt x="1443010" y="1076678"/>
                </a:lnTo>
                <a:cubicBezTo>
                  <a:pt x="1449142" y="1077641"/>
                  <a:pt x="1454894" y="1073451"/>
                  <a:pt x="1455857" y="1067319"/>
                </a:cubicBezTo>
                <a:cubicBezTo>
                  <a:pt x="1455905" y="1067012"/>
                  <a:pt x="1455941" y="1066702"/>
                  <a:pt x="1455964" y="1066391"/>
                </a:cubicBezTo>
                <a:lnTo>
                  <a:pt x="1455964" y="835791"/>
                </a:lnTo>
                <a:cubicBezTo>
                  <a:pt x="1455828" y="830111"/>
                  <a:pt x="1451115" y="825617"/>
                  <a:pt x="1445436" y="825751"/>
                </a:cubicBezTo>
                <a:close/>
                <a:moveTo>
                  <a:pt x="931994" y="808264"/>
                </a:moveTo>
                <a:cubicBezTo>
                  <a:pt x="868920" y="808264"/>
                  <a:pt x="817789" y="859395"/>
                  <a:pt x="817789" y="922469"/>
                </a:cubicBezTo>
                <a:cubicBezTo>
                  <a:pt x="817789" y="985542"/>
                  <a:pt x="868920" y="1036674"/>
                  <a:pt x="931994" y="1036674"/>
                </a:cubicBezTo>
                <a:cubicBezTo>
                  <a:pt x="995067" y="1036674"/>
                  <a:pt x="1046199" y="985542"/>
                  <a:pt x="1046199" y="922469"/>
                </a:cubicBezTo>
                <a:cubicBezTo>
                  <a:pt x="1046199" y="859395"/>
                  <a:pt x="995067" y="808264"/>
                  <a:pt x="931994" y="80826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lnTo>
                  <a:pt x="0" y="2264228"/>
                </a:lnTo>
                <a:lnTo>
                  <a:pt x="0" y="1132114"/>
                </a:ln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3" name="Freihandform: Form 42" descr="Lupe">
            <a:extLst>
              <a:ext uri="{FF2B5EF4-FFF2-40B4-BE49-F238E27FC236}">
                <a16:creationId xmlns:a16="http://schemas.microsoft.com/office/drawing/2014/main" id="{501B2AE4-32B1-4CF9-B53F-5868EEBE5E44}"/>
              </a:ext>
            </a:extLst>
          </p:cNvPr>
          <p:cNvSpPr/>
          <p:nvPr/>
        </p:nvSpPr>
        <p:spPr>
          <a:xfrm>
            <a:off x="2870199" y="3429000"/>
            <a:ext cx="3225800" cy="3225800"/>
          </a:xfrm>
          <a:custGeom>
            <a:avLst/>
            <a:gdLst>
              <a:gd name="connsiteX0" fmla="*/ 1041627 w 2264228"/>
              <a:gd name="connsiteY0" fmla="*/ 813026 h 2264228"/>
              <a:gd name="connsiteX1" fmla="*/ 1270227 w 2264228"/>
              <a:gd name="connsiteY1" fmla="*/ 1041627 h 2264228"/>
              <a:gd name="connsiteX2" fmla="*/ 1041627 w 2264228"/>
              <a:gd name="connsiteY2" fmla="*/ 1270227 h 2264228"/>
              <a:gd name="connsiteX3" fmla="*/ 813026 w 2264228"/>
              <a:gd name="connsiteY3" fmla="*/ 1041627 h 2264228"/>
              <a:gd name="connsiteX4" fmla="*/ 1041627 w 2264228"/>
              <a:gd name="connsiteY4" fmla="*/ 813026 h 2264228"/>
              <a:gd name="connsiteX5" fmla="*/ 1042579 w 2264228"/>
              <a:gd name="connsiteY5" fmla="*/ 756829 h 2264228"/>
              <a:gd name="connsiteX6" fmla="*/ 756829 w 2264228"/>
              <a:gd name="connsiteY6" fmla="*/ 1042579 h 2264228"/>
              <a:gd name="connsiteX7" fmla="*/ 1042579 w 2264228"/>
              <a:gd name="connsiteY7" fmla="*/ 1328329 h 2264228"/>
              <a:gd name="connsiteX8" fmla="*/ 1215934 w 2264228"/>
              <a:gd name="connsiteY8" fmla="*/ 1269274 h 2264228"/>
              <a:gd name="connsiteX9" fmla="*/ 1257844 w 2264228"/>
              <a:gd name="connsiteY9" fmla="*/ 1311184 h 2264228"/>
              <a:gd name="connsiteX10" fmla="*/ 1275941 w 2264228"/>
              <a:gd name="connsiteY10" fmla="*/ 1370239 h 2264228"/>
              <a:gd name="connsiteX11" fmla="*/ 1395004 w 2264228"/>
              <a:gd name="connsiteY11" fmla="*/ 1489302 h 2264228"/>
              <a:gd name="connsiteX12" fmla="*/ 1442629 w 2264228"/>
              <a:gd name="connsiteY12" fmla="*/ 1509304 h 2264228"/>
              <a:gd name="connsiteX13" fmla="*/ 1490254 w 2264228"/>
              <a:gd name="connsiteY13" fmla="*/ 1489302 h 2264228"/>
              <a:gd name="connsiteX14" fmla="*/ 1489302 w 2264228"/>
              <a:gd name="connsiteY14" fmla="*/ 1395004 h 2264228"/>
              <a:gd name="connsiteX15" fmla="*/ 1370239 w 2264228"/>
              <a:gd name="connsiteY15" fmla="*/ 1275941 h 2264228"/>
              <a:gd name="connsiteX16" fmla="*/ 1311184 w 2264228"/>
              <a:gd name="connsiteY16" fmla="*/ 1257844 h 2264228"/>
              <a:gd name="connsiteX17" fmla="*/ 1269274 w 2264228"/>
              <a:gd name="connsiteY17" fmla="*/ 1215934 h 2264228"/>
              <a:gd name="connsiteX18" fmla="*/ 1328329 w 2264228"/>
              <a:gd name="connsiteY18" fmla="*/ 1042579 h 2264228"/>
              <a:gd name="connsiteX19" fmla="*/ 1042579 w 2264228"/>
              <a:gd name="connsiteY19" fmla="*/ 756829 h 2264228"/>
              <a:gd name="connsiteX20" fmla="*/ 1132114 w 2264228"/>
              <a:gd name="connsiteY20" fmla="*/ 0 h 2264228"/>
              <a:gd name="connsiteX21" fmla="*/ 2264228 w 2264228"/>
              <a:gd name="connsiteY21" fmla="*/ 0 h 2264228"/>
              <a:gd name="connsiteX22" fmla="*/ 2264228 w 2264228"/>
              <a:gd name="connsiteY22" fmla="*/ 1132114 h 2264228"/>
              <a:gd name="connsiteX23" fmla="*/ 1132114 w 2264228"/>
              <a:gd name="connsiteY23" fmla="*/ 2264228 h 2264228"/>
              <a:gd name="connsiteX24" fmla="*/ 0 w 2264228"/>
              <a:gd name="connsiteY24" fmla="*/ 1132114 h 2264228"/>
              <a:gd name="connsiteX25" fmla="*/ 1132114 w 2264228"/>
              <a:gd name="connsiteY25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64228" h="2264228">
                <a:moveTo>
                  <a:pt x="1041627" y="813026"/>
                </a:moveTo>
                <a:cubicBezTo>
                  <a:pt x="1167357" y="813026"/>
                  <a:pt x="1270227" y="915896"/>
                  <a:pt x="1270227" y="1041627"/>
                </a:cubicBezTo>
                <a:cubicBezTo>
                  <a:pt x="1270227" y="1167357"/>
                  <a:pt x="1167357" y="1270227"/>
                  <a:pt x="1041627" y="1270227"/>
                </a:cubicBezTo>
                <a:cubicBezTo>
                  <a:pt x="915896" y="1270227"/>
                  <a:pt x="813026" y="1167357"/>
                  <a:pt x="813026" y="1041627"/>
                </a:cubicBezTo>
                <a:cubicBezTo>
                  <a:pt x="813026" y="915896"/>
                  <a:pt x="915896" y="813026"/>
                  <a:pt x="1041627" y="813026"/>
                </a:cubicBezTo>
                <a:close/>
                <a:moveTo>
                  <a:pt x="1042579" y="756829"/>
                </a:moveTo>
                <a:cubicBezTo>
                  <a:pt x="885417" y="756829"/>
                  <a:pt x="756829" y="885417"/>
                  <a:pt x="756829" y="1042579"/>
                </a:cubicBezTo>
                <a:cubicBezTo>
                  <a:pt x="756829" y="1199741"/>
                  <a:pt x="885417" y="1328329"/>
                  <a:pt x="1042579" y="1328329"/>
                </a:cubicBezTo>
                <a:cubicBezTo>
                  <a:pt x="1107349" y="1328329"/>
                  <a:pt x="1167357" y="1306422"/>
                  <a:pt x="1215934" y="1269274"/>
                </a:cubicBezTo>
                <a:lnTo>
                  <a:pt x="1257844" y="1311184"/>
                </a:lnTo>
                <a:cubicBezTo>
                  <a:pt x="1254034" y="1332139"/>
                  <a:pt x="1259749" y="1354047"/>
                  <a:pt x="1275941" y="1370239"/>
                </a:cubicBezTo>
                <a:lnTo>
                  <a:pt x="1395004" y="1489302"/>
                </a:lnTo>
                <a:cubicBezTo>
                  <a:pt x="1408339" y="1502637"/>
                  <a:pt x="1425484" y="1509304"/>
                  <a:pt x="1442629" y="1509304"/>
                </a:cubicBezTo>
                <a:cubicBezTo>
                  <a:pt x="1459774" y="1509304"/>
                  <a:pt x="1476919" y="1502637"/>
                  <a:pt x="1490254" y="1489302"/>
                </a:cubicBezTo>
                <a:cubicBezTo>
                  <a:pt x="1515019" y="1462631"/>
                  <a:pt x="1515019" y="1420722"/>
                  <a:pt x="1489302" y="1395004"/>
                </a:cubicBezTo>
                <a:lnTo>
                  <a:pt x="1370239" y="1275941"/>
                </a:lnTo>
                <a:cubicBezTo>
                  <a:pt x="1354047" y="1259749"/>
                  <a:pt x="1332139" y="1254034"/>
                  <a:pt x="1311184" y="1257844"/>
                </a:cubicBezTo>
                <a:lnTo>
                  <a:pt x="1269274" y="1215934"/>
                </a:lnTo>
                <a:cubicBezTo>
                  <a:pt x="1306422" y="1168309"/>
                  <a:pt x="1328329" y="1107349"/>
                  <a:pt x="1328329" y="1042579"/>
                </a:cubicBezTo>
                <a:cubicBezTo>
                  <a:pt x="1328329" y="885417"/>
                  <a:pt x="1199741" y="756829"/>
                  <a:pt x="1042579" y="756829"/>
                </a:cubicBezTo>
                <a:close/>
                <a:moveTo>
                  <a:pt x="1132114" y="0"/>
                </a:moveTo>
                <a:lnTo>
                  <a:pt x="2264228" y="0"/>
                </a:lnTo>
                <a:lnTo>
                  <a:pt x="2264228" y="1132114"/>
                </a:ln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12068133-D236-4975-BFA2-B55C9DBF473B}"/>
              </a:ext>
            </a:extLst>
          </p:cNvPr>
          <p:cNvSpPr/>
          <p:nvPr/>
        </p:nvSpPr>
        <p:spPr>
          <a:xfrm>
            <a:off x="6095999" y="3429000"/>
            <a:ext cx="2264228" cy="2264228"/>
          </a:xfrm>
          <a:custGeom>
            <a:avLst/>
            <a:gdLst>
              <a:gd name="connsiteX0" fmla="*/ 1177832 w 2264228"/>
              <a:gd name="connsiteY0" fmla="*/ 1151163 h 2264228"/>
              <a:gd name="connsiteX1" fmla="*/ 1400717 w 2264228"/>
              <a:gd name="connsiteY1" fmla="*/ 1374048 h 2264228"/>
              <a:gd name="connsiteX2" fmla="*/ 1493110 w 2264228"/>
              <a:gd name="connsiteY2" fmla="*/ 1151163 h 2264228"/>
              <a:gd name="connsiteX3" fmla="*/ 1151163 w 2264228"/>
              <a:gd name="connsiteY3" fmla="*/ 770163 h 2264228"/>
              <a:gd name="connsiteX4" fmla="*/ 1151163 w 2264228"/>
              <a:gd name="connsiteY4" fmla="*/ 1113063 h 2264228"/>
              <a:gd name="connsiteX5" fmla="*/ 1493111 w 2264228"/>
              <a:gd name="connsiteY5" fmla="*/ 1113063 h 2264228"/>
              <a:gd name="connsiteX6" fmla="*/ 1151163 w 2264228"/>
              <a:gd name="connsiteY6" fmla="*/ 770163 h 2264228"/>
              <a:gd name="connsiteX7" fmla="*/ 1113063 w 2264228"/>
              <a:gd name="connsiteY7" fmla="*/ 770163 h 2264228"/>
              <a:gd name="connsiteX8" fmla="*/ 770163 w 2264228"/>
              <a:gd name="connsiteY8" fmla="*/ 1132113 h 2264228"/>
              <a:gd name="connsiteX9" fmla="*/ 1132113 w 2264228"/>
              <a:gd name="connsiteY9" fmla="*/ 1494063 h 2264228"/>
              <a:gd name="connsiteX10" fmla="*/ 1374048 w 2264228"/>
              <a:gd name="connsiteY10" fmla="*/ 1400718 h 2264228"/>
              <a:gd name="connsiteX11" fmla="*/ 1113063 w 2264228"/>
              <a:gd name="connsiteY11" fmla="*/ 1139733 h 2264228"/>
              <a:gd name="connsiteX12" fmla="*/ 0 w 2264228"/>
              <a:gd name="connsiteY12" fmla="*/ 0 h 2264228"/>
              <a:gd name="connsiteX13" fmla="*/ 1132114 w 2264228"/>
              <a:gd name="connsiteY13" fmla="*/ 0 h 2264228"/>
              <a:gd name="connsiteX14" fmla="*/ 2264228 w 2264228"/>
              <a:gd name="connsiteY14" fmla="*/ 1132114 h 2264228"/>
              <a:gd name="connsiteX15" fmla="*/ 1132114 w 2264228"/>
              <a:gd name="connsiteY15" fmla="*/ 2264228 h 2264228"/>
              <a:gd name="connsiteX16" fmla="*/ 0 w 2264228"/>
              <a:gd name="connsiteY16" fmla="*/ 1132114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4228" h="2264228">
                <a:moveTo>
                  <a:pt x="1177832" y="1151163"/>
                </a:moveTo>
                <a:lnTo>
                  <a:pt x="1400717" y="1374048"/>
                </a:lnTo>
                <a:cubicBezTo>
                  <a:pt x="1456915" y="1312136"/>
                  <a:pt x="1489300" y="1234031"/>
                  <a:pt x="1493110" y="1151163"/>
                </a:cubicBezTo>
                <a:close/>
                <a:moveTo>
                  <a:pt x="1151163" y="770163"/>
                </a:moveTo>
                <a:lnTo>
                  <a:pt x="1151163" y="1113063"/>
                </a:lnTo>
                <a:lnTo>
                  <a:pt x="1493111" y="1113063"/>
                </a:lnTo>
                <a:cubicBezTo>
                  <a:pt x="1483586" y="927326"/>
                  <a:pt x="1335948" y="779688"/>
                  <a:pt x="1151163" y="770163"/>
                </a:cubicBezTo>
                <a:close/>
                <a:moveTo>
                  <a:pt x="1113063" y="770163"/>
                </a:moveTo>
                <a:cubicBezTo>
                  <a:pt x="922563" y="779688"/>
                  <a:pt x="770163" y="939708"/>
                  <a:pt x="770163" y="1132113"/>
                </a:cubicBezTo>
                <a:cubicBezTo>
                  <a:pt x="770163" y="1332138"/>
                  <a:pt x="932088" y="1494063"/>
                  <a:pt x="1132113" y="1494063"/>
                </a:cubicBezTo>
                <a:cubicBezTo>
                  <a:pt x="1222601" y="1494063"/>
                  <a:pt x="1307373" y="1461678"/>
                  <a:pt x="1374048" y="1400718"/>
                </a:cubicBezTo>
                <a:lnTo>
                  <a:pt x="1113063" y="1139733"/>
                </a:lnTo>
                <a:close/>
                <a:moveTo>
                  <a:pt x="0" y="0"/>
                </a:moveTo>
                <a:lnTo>
                  <a:pt x="1132114" y="0"/>
                </a:ln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7EBCD3-D3A8-484D-B117-A493C8A5A87D}"/>
              </a:ext>
            </a:extLst>
          </p:cNvPr>
          <p:cNvSpPr txBox="1"/>
          <p:nvPr/>
        </p:nvSpPr>
        <p:spPr>
          <a:xfrm>
            <a:off x="1676400" y="1164771"/>
            <a:ext cx="81945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Idee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BC8F2D-96B8-4FE6-98A8-5A4BE821C2B3}"/>
              </a:ext>
            </a:extLst>
          </p:cNvPr>
          <p:cNvSpPr txBox="1"/>
          <p:nvPr/>
        </p:nvSpPr>
        <p:spPr>
          <a:xfrm>
            <a:off x="9639300" y="2218871"/>
            <a:ext cx="167642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Marketing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776860-842F-4126-9A53-07D1A5D50A15}"/>
              </a:ext>
            </a:extLst>
          </p:cNvPr>
          <p:cNvSpPr txBox="1"/>
          <p:nvPr/>
        </p:nvSpPr>
        <p:spPr>
          <a:xfrm>
            <a:off x="1252103" y="4037894"/>
            <a:ext cx="1313052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4239091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BFF6014-C3F2-46FD-8DA8-EC941BA3927B}"/>
              </a:ext>
            </a:extLst>
          </p:cNvPr>
          <p:cNvSpPr/>
          <p:nvPr/>
        </p:nvSpPr>
        <p:spPr>
          <a:xfrm>
            <a:off x="2870200" y="203200"/>
            <a:ext cx="3225800" cy="3225800"/>
          </a:xfrm>
          <a:custGeom>
            <a:avLst/>
            <a:gdLst>
              <a:gd name="connsiteX0" fmla="*/ 1071363 w 2264228"/>
              <a:gd name="connsiteY0" fmla="*/ 1480309 h 2264228"/>
              <a:gd name="connsiteX1" fmla="*/ 1130837 w 2264228"/>
              <a:gd name="connsiteY1" fmla="*/ 1535287 h 2264228"/>
              <a:gd name="connsiteX2" fmla="*/ 1190302 w 2264228"/>
              <a:gd name="connsiteY2" fmla="*/ 1480309 h 2264228"/>
              <a:gd name="connsiteX3" fmla="*/ 1048865 w 2264228"/>
              <a:gd name="connsiteY3" fmla="*/ 1387307 h 2264228"/>
              <a:gd name="connsiteX4" fmla="*/ 1021414 w 2264228"/>
              <a:gd name="connsiteY4" fmla="*/ 1414758 h 2264228"/>
              <a:gd name="connsiteX5" fmla="*/ 1048865 w 2264228"/>
              <a:gd name="connsiteY5" fmla="*/ 1442209 h 2264228"/>
              <a:gd name="connsiteX6" fmla="*/ 1212800 w 2264228"/>
              <a:gd name="connsiteY6" fmla="*/ 1442209 h 2264228"/>
              <a:gd name="connsiteX7" fmla="*/ 1240251 w 2264228"/>
              <a:gd name="connsiteY7" fmla="*/ 1414758 h 2264228"/>
              <a:gd name="connsiteX8" fmla="*/ 1212800 w 2264228"/>
              <a:gd name="connsiteY8" fmla="*/ 1387307 h 2264228"/>
              <a:gd name="connsiteX9" fmla="*/ 920614 w 2264228"/>
              <a:gd name="connsiteY9" fmla="*/ 1270471 h 2264228"/>
              <a:gd name="connsiteX10" fmla="*/ 907049 w 2264228"/>
              <a:gd name="connsiteY10" fmla="*/ 1275815 h 2264228"/>
              <a:gd name="connsiteX11" fmla="*/ 906581 w 2264228"/>
              <a:gd name="connsiteY11" fmla="*/ 1276284 h 2264228"/>
              <a:gd name="connsiteX12" fmla="*/ 906619 w 2264228"/>
              <a:gd name="connsiteY12" fmla="*/ 1276284 h 2264228"/>
              <a:gd name="connsiteX13" fmla="*/ 859470 w 2264228"/>
              <a:gd name="connsiteY13" fmla="*/ 1323433 h 2264228"/>
              <a:gd name="connsiteX14" fmla="*/ 858336 w 2264228"/>
              <a:gd name="connsiteY14" fmla="*/ 1350349 h 2264228"/>
              <a:gd name="connsiteX15" fmla="*/ 885252 w 2264228"/>
              <a:gd name="connsiteY15" fmla="*/ 1351485 h 2264228"/>
              <a:gd name="connsiteX16" fmla="*/ 886369 w 2264228"/>
              <a:gd name="connsiteY16" fmla="*/ 1350369 h 2264228"/>
              <a:gd name="connsiteX17" fmla="*/ 933518 w 2264228"/>
              <a:gd name="connsiteY17" fmla="*/ 1303220 h 2264228"/>
              <a:gd name="connsiteX18" fmla="*/ 933986 w 2264228"/>
              <a:gd name="connsiteY18" fmla="*/ 1276284 h 2264228"/>
              <a:gd name="connsiteX19" fmla="*/ 920614 w 2264228"/>
              <a:gd name="connsiteY19" fmla="*/ 1270471 h 2264228"/>
              <a:gd name="connsiteX20" fmla="*/ 1345789 w 2264228"/>
              <a:gd name="connsiteY20" fmla="*/ 1266608 h 2264228"/>
              <a:gd name="connsiteX21" fmla="*/ 1332123 w 2264228"/>
              <a:gd name="connsiteY21" fmla="*/ 1271693 h 2264228"/>
              <a:gd name="connsiteX22" fmla="*/ 1331144 w 2264228"/>
              <a:gd name="connsiteY22" fmla="*/ 1298617 h 2264228"/>
              <a:gd name="connsiteX23" fmla="*/ 1332139 w 2264228"/>
              <a:gd name="connsiteY23" fmla="*/ 1299610 h 2264228"/>
              <a:gd name="connsiteX24" fmla="*/ 1379278 w 2264228"/>
              <a:gd name="connsiteY24" fmla="*/ 1346749 h 2264228"/>
              <a:gd name="connsiteX25" fmla="*/ 1406214 w 2264228"/>
              <a:gd name="connsiteY25" fmla="*/ 1346281 h 2264228"/>
              <a:gd name="connsiteX26" fmla="*/ 1406214 w 2264228"/>
              <a:gd name="connsiteY26" fmla="*/ 1319813 h 2264228"/>
              <a:gd name="connsiteX27" fmla="*/ 1359047 w 2264228"/>
              <a:gd name="connsiteY27" fmla="*/ 1272673 h 2264228"/>
              <a:gd name="connsiteX28" fmla="*/ 1345789 w 2264228"/>
              <a:gd name="connsiteY28" fmla="*/ 1266608 h 2264228"/>
              <a:gd name="connsiteX29" fmla="*/ 770164 w 2264228"/>
              <a:gd name="connsiteY29" fmla="*/ 1070201 h 2264228"/>
              <a:gd name="connsiteX30" fmla="*/ 751114 w 2264228"/>
              <a:gd name="connsiteY30" fmla="*/ 1089251 h 2264228"/>
              <a:gd name="connsiteX31" fmla="*/ 770164 w 2264228"/>
              <a:gd name="connsiteY31" fmla="*/ 1108301 h 2264228"/>
              <a:gd name="connsiteX32" fmla="*/ 836839 w 2264228"/>
              <a:gd name="connsiteY32" fmla="*/ 1108301 h 2264228"/>
              <a:gd name="connsiteX33" fmla="*/ 855889 w 2264228"/>
              <a:gd name="connsiteY33" fmla="*/ 1089251 h 2264228"/>
              <a:gd name="connsiteX34" fmla="*/ 836839 w 2264228"/>
              <a:gd name="connsiteY34" fmla="*/ 1070201 h 2264228"/>
              <a:gd name="connsiteX35" fmla="*/ 1425007 w 2264228"/>
              <a:gd name="connsiteY35" fmla="*/ 1069553 h 2264228"/>
              <a:gd name="connsiteX36" fmla="*/ 1405957 w 2264228"/>
              <a:gd name="connsiteY36" fmla="*/ 1088603 h 2264228"/>
              <a:gd name="connsiteX37" fmla="*/ 1425007 w 2264228"/>
              <a:gd name="connsiteY37" fmla="*/ 1107653 h 2264228"/>
              <a:gd name="connsiteX38" fmla="*/ 1491682 w 2264228"/>
              <a:gd name="connsiteY38" fmla="*/ 1107653 h 2264228"/>
              <a:gd name="connsiteX39" fmla="*/ 1510732 w 2264228"/>
              <a:gd name="connsiteY39" fmla="*/ 1088603 h 2264228"/>
              <a:gd name="connsiteX40" fmla="*/ 1491682 w 2264228"/>
              <a:gd name="connsiteY40" fmla="*/ 1069553 h 2264228"/>
              <a:gd name="connsiteX41" fmla="*/ 1130818 w 2264228"/>
              <a:gd name="connsiteY41" fmla="*/ 910058 h 2264228"/>
              <a:gd name="connsiteX42" fmla="*/ 1313794 w 2264228"/>
              <a:gd name="connsiteY42" fmla="*/ 1090756 h 2264228"/>
              <a:gd name="connsiteX43" fmla="*/ 1313813 w 2264228"/>
              <a:gd name="connsiteY43" fmla="*/ 1097576 h 2264228"/>
              <a:gd name="connsiteX44" fmla="*/ 1300706 w 2264228"/>
              <a:gd name="connsiteY44" fmla="*/ 1161641 h 2264228"/>
              <a:gd name="connsiteX45" fmla="*/ 1269779 w 2264228"/>
              <a:gd name="connsiteY45" fmla="*/ 1211962 h 2264228"/>
              <a:gd name="connsiteX46" fmla="*/ 1216258 w 2264228"/>
              <a:gd name="connsiteY46" fmla="*/ 1294296 h 2264228"/>
              <a:gd name="connsiteX47" fmla="*/ 1045360 w 2264228"/>
              <a:gd name="connsiteY47" fmla="*/ 1294296 h 2264228"/>
              <a:gd name="connsiteX48" fmla="*/ 991839 w 2264228"/>
              <a:gd name="connsiteY48" fmla="*/ 1211962 h 2264228"/>
              <a:gd name="connsiteX49" fmla="*/ 960921 w 2264228"/>
              <a:gd name="connsiteY49" fmla="*/ 1161641 h 2264228"/>
              <a:gd name="connsiteX50" fmla="*/ 947834 w 2264228"/>
              <a:gd name="connsiteY50" fmla="*/ 1097595 h 2264228"/>
              <a:gd name="connsiteX51" fmla="*/ 947834 w 2264228"/>
              <a:gd name="connsiteY51" fmla="*/ 1090737 h 2264228"/>
              <a:gd name="connsiteX52" fmla="*/ 1130818 w 2264228"/>
              <a:gd name="connsiteY52" fmla="*/ 910058 h 2264228"/>
              <a:gd name="connsiteX53" fmla="*/ 1130837 w 2264228"/>
              <a:gd name="connsiteY53" fmla="*/ 855165 h 2264228"/>
              <a:gd name="connsiteX54" fmla="*/ 892941 w 2264228"/>
              <a:gd name="connsiteY54" fmla="*/ 1090299 h 2264228"/>
              <a:gd name="connsiteX55" fmla="*/ 892941 w 2264228"/>
              <a:gd name="connsiteY55" fmla="*/ 1098529 h 2264228"/>
              <a:gd name="connsiteX56" fmla="*/ 909505 w 2264228"/>
              <a:gd name="connsiteY56" fmla="*/ 1180872 h 2264228"/>
              <a:gd name="connsiteX57" fmla="*/ 950853 w 2264228"/>
              <a:gd name="connsiteY57" fmla="*/ 1248576 h 2264228"/>
              <a:gd name="connsiteX58" fmla="*/ 1006574 w 2264228"/>
              <a:gd name="connsiteY58" fmla="*/ 1339064 h 2264228"/>
              <a:gd name="connsiteX59" fmla="*/ 1022948 w 2264228"/>
              <a:gd name="connsiteY59" fmla="*/ 1349217 h 2264228"/>
              <a:gd name="connsiteX60" fmla="*/ 1238699 w 2264228"/>
              <a:gd name="connsiteY60" fmla="*/ 1349217 h 2264228"/>
              <a:gd name="connsiteX61" fmla="*/ 1255082 w 2264228"/>
              <a:gd name="connsiteY61" fmla="*/ 1339064 h 2264228"/>
              <a:gd name="connsiteX62" fmla="*/ 1310793 w 2264228"/>
              <a:gd name="connsiteY62" fmla="*/ 1248576 h 2264228"/>
              <a:gd name="connsiteX63" fmla="*/ 1352141 w 2264228"/>
              <a:gd name="connsiteY63" fmla="*/ 1180872 h 2264228"/>
              <a:gd name="connsiteX64" fmla="*/ 1368705 w 2264228"/>
              <a:gd name="connsiteY64" fmla="*/ 1098529 h 2264228"/>
              <a:gd name="connsiteX65" fmla="*/ 1368705 w 2264228"/>
              <a:gd name="connsiteY65" fmla="*/ 1090299 h 2264228"/>
              <a:gd name="connsiteX66" fmla="*/ 1130837 w 2264228"/>
              <a:gd name="connsiteY66" fmla="*/ 855165 h 2264228"/>
              <a:gd name="connsiteX67" fmla="*/ 1392211 w 2264228"/>
              <a:gd name="connsiteY67" fmla="*/ 826025 h 2264228"/>
              <a:gd name="connsiteX68" fmla="*/ 1379249 w 2264228"/>
              <a:gd name="connsiteY68" fmla="*/ 831124 h 2264228"/>
              <a:gd name="connsiteX69" fmla="*/ 1332138 w 2264228"/>
              <a:gd name="connsiteY69" fmla="*/ 878244 h 2264228"/>
              <a:gd name="connsiteX70" fmla="*/ 1332142 w 2264228"/>
              <a:gd name="connsiteY70" fmla="*/ 905184 h 2264228"/>
              <a:gd name="connsiteX71" fmla="*/ 1345593 w 2264228"/>
              <a:gd name="connsiteY71" fmla="*/ 910756 h 2264228"/>
              <a:gd name="connsiteX72" fmla="*/ 1345578 w 2264228"/>
              <a:gd name="connsiteY72" fmla="*/ 910762 h 2264228"/>
              <a:gd name="connsiteX73" fmla="*/ 1345607 w 2264228"/>
              <a:gd name="connsiteY73" fmla="*/ 910762 h 2264228"/>
              <a:gd name="connsiteX74" fmla="*/ 1345593 w 2264228"/>
              <a:gd name="connsiteY74" fmla="*/ 910756 h 2264228"/>
              <a:gd name="connsiteX75" fmla="*/ 1359046 w 2264228"/>
              <a:gd name="connsiteY75" fmla="*/ 905181 h 2264228"/>
              <a:gd name="connsiteX76" fmla="*/ 1406186 w 2264228"/>
              <a:gd name="connsiteY76" fmla="*/ 858032 h 2264228"/>
              <a:gd name="connsiteX77" fmla="*/ 1405177 w 2264228"/>
              <a:gd name="connsiteY77" fmla="*/ 831110 h 2264228"/>
              <a:gd name="connsiteX78" fmla="*/ 1392211 w 2264228"/>
              <a:gd name="connsiteY78" fmla="*/ 826025 h 2264228"/>
              <a:gd name="connsiteX79" fmla="*/ 872803 w 2264228"/>
              <a:gd name="connsiteY79" fmla="*/ 822140 h 2264228"/>
              <a:gd name="connsiteX80" fmla="*/ 859432 w 2264228"/>
              <a:gd name="connsiteY80" fmla="*/ 827953 h 2264228"/>
              <a:gd name="connsiteX81" fmla="*/ 859432 w 2264228"/>
              <a:gd name="connsiteY81" fmla="*/ 854422 h 2264228"/>
              <a:gd name="connsiteX82" fmla="*/ 906619 w 2264228"/>
              <a:gd name="connsiteY82" fmla="*/ 901608 h 2264228"/>
              <a:gd name="connsiteX83" fmla="*/ 933555 w 2264228"/>
              <a:gd name="connsiteY83" fmla="*/ 902077 h 2264228"/>
              <a:gd name="connsiteX84" fmla="*/ 934024 w 2264228"/>
              <a:gd name="connsiteY84" fmla="*/ 875140 h 2264228"/>
              <a:gd name="connsiteX85" fmla="*/ 933555 w 2264228"/>
              <a:gd name="connsiteY85" fmla="*/ 874672 h 2264228"/>
              <a:gd name="connsiteX86" fmla="*/ 886369 w 2264228"/>
              <a:gd name="connsiteY86" fmla="*/ 827485 h 2264228"/>
              <a:gd name="connsiteX87" fmla="*/ 872803 w 2264228"/>
              <a:gd name="connsiteY87" fmla="*/ 822140 h 2264228"/>
              <a:gd name="connsiteX88" fmla="*/ 1132704 w 2264228"/>
              <a:gd name="connsiteY88" fmla="*/ 713014 h 2264228"/>
              <a:gd name="connsiteX89" fmla="*/ 1113654 w 2264228"/>
              <a:gd name="connsiteY89" fmla="*/ 732064 h 2264228"/>
              <a:gd name="connsiteX90" fmla="*/ 1113654 w 2264228"/>
              <a:gd name="connsiteY90" fmla="*/ 798739 h 2264228"/>
              <a:gd name="connsiteX91" fmla="*/ 1132704 w 2264228"/>
              <a:gd name="connsiteY91" fmla="*/ 817789 h 2264228"/>
              <a:gd name="connsiteX92" fmla="*/ 1151754 w 2264228"/>
              <a:gd name="connsiteY92" fmla="*/ 798739 h 2264228"/>
              <a:gd name="connsiteX93" fmla="*/ 1151754 w 2264228"/>
              <a:gd name="connsiteY93" fmla="*/ 732064 h 2264228"/>
              <a:gd name="connsiteX94" fmla="*/ 1132704 w 2264228"/>
              <a:gd name="connsiteY94" fmla="*/ 713014 h 2264228"/>
              <a:gd name="connsiteX95" fmla="*/ 1132114 w 2264228"/>
              <a:gd name="connsiteY95" fmla="*/ 0 h 2264228"/>
              <a:gd name="connsiteX96" fmla="*/ 2264228 w 2264228"/>
              <a:gd name="connsiteY96" fmla="*/ 1132114 h 2264228"/>
              <a:gd name="connsiteX97" fmla="*/ 2264228 w 2264228"/>
              <a:gd name="connsiteY97" fmla="*/ 2264228 h 2264228"/>
              <a:gd name="connsiteX98" fmla="*/ 1132114 w 2264228"/>
              <a:gd name="connsiteY98" fmla="*/ 2264228 h 2264228"/>
              <a:gd name="connsiteX99" fmla="*/ 0 w 2264228"/>
              <a:gd name="connsiteY99" fmla="*/ 1132114 h 2264228"/>
              <a:gd name="connsiteX100" fmla="*/ 1132114 w 2264228"/>
              <a:gd name="connsiteY100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264228" h="2264228">
                <a:moveTo>
                  <a:pt x="1071363" y="1480309"/>
                </a:moveTo>
                <a:cubicBezTo>
                  <a:pt x="1073804" y="1511347"/>
                  <a:pt x="1099704" y="1535288"/>
                  <a:pt x="1130837" y="1535287"/>
                </a:cubicBezTo>
                <a:cubicBezTo>
                  <a:pt x="1161968" y="1535283"/>
                  <a:pt x="1187861" y="1511343"/>
                  <a:pt x="1190302" y="1480309"/>
                </a:cubicBezTo>
                <a:close/>
                <a:moveTo>
                  <a:pt x="1048865" y="1387307"/>
                </a:moveTo>
                <a:cubicBezTo>
                  <a:pt x="1033704" y="1387307"/>
                  <a:pt x="1021414" y="1399597"/>
                  <a:pt x="1021414" y="1414758"/>
                </a:cubicBezTo>
                <a:cubicBezTo>
                  <a:pt x="1021414" y="1429919"/>
                  <a:pt x="1033704" y="1442209"/>
                  <a:pt x="1048865" y="1442209"/>
                </a:cubicBezTo>
                <a:lnTo>
                  <a:pt x="1212800" y="1442209"/>
                </a:lnTo>
                <a:cubicBezTo>
                  <a:pt x="1227961" y="1442209"/>
                  <a:pt x="1240251" y="1429919"/>
                  <a:pt x="1240251" y="1414758"/>
                </a:cubicBezTo>
                <a:cubicBezTo>
                  <a:pt x="1240251" y="1399597"/>
                  <a:pt x="1227961" y="1387307"/>
                  <a:pt x="1212800" y="1387307"/>
                </a:cubicBezTo>
                <a:close/>
                <a:moveTo>
                  <a:pt x="920614" y="1270471"/>
                </a:moveTo>
                <a:cubicBezTo>
                  <a:pt x="915740" y="1270386"/>
                  <a:pt x="910833" y="1272161"/>
                  <a:pt x="907049" y="1275815"/>
                </a:cubicBezTo>
                <a:cubicBezTo>
                  <a:pt x="906890" y="1275969"/>
                  <a:pt x="906734" y="1276125"/>
                  <a:pt x="906581" y="1276284"/>
                </a:cubicBezTo>
                <a:lnTo>
                  <a:pt x="906619" y="1276284"/>
                </a:lnTo>
                <a:lnTo>
                  <a:pt x="859470" y="1323433"/>
                </a:lnTo>
                <a:cubicBezTo>
                  <a:pt x="851724" y="1330552"/>
                  <a:pt x="851216" y="1342604"/>
                  <a:pt x="858336" y="1350349"/>
                </a:cubicBezTo>
                <a:cubicBezTo>
                  <a:pt x="865455" y="1358096"/>
                  <a:pt x="877506" y="1358604"/>
                  <a:pt x="885252" y="1351485"/>
                </a:cubicBezTo>
                <a:cubicBezTo>
                  <a:pt x="885640" y="1351128"/>
                  <a:pt x="886013" y="1350756"/>
                  <a:pt x="886369" y="1350369"/>
                </a:cubicBezTo>
                <a:lnTo>
                  <a:pt x="933518" y="1303220"/>
                </a:lnTo>
                <a:cubicBezTo>
                  <a:pt x="941085" y="1295911"/>
                  <a:pt x="941295" y="1283851"/>
                  <a:pt x="933986" y="1276284"/>
                </a:cubicBezTo>
                <a:cubicBezTo>
                  <a:pt x="930331" y="1272500"/>
                  <a:pt x="925489" y="1270556"/>
                  <a:pt x="920614" y="1270471"/>
                </a:cubicBezTo>
                <a:close/>
                <a:moveTo>
                  <a:pt x="1345789" y="1266608"/>
                </a:moveTo>
                <a:cubicBezTo>
                  <a:pt x="1340916" y="1266430"/>
                  <a:pt x="1335976" y="1268111"/>
                  <a:pt x="1332123" y="1271693"/>
                </a:cubicBezTo>
                <a:cubicBezTo>
                  <a:pt x="1324419" y="1278857"/>
                  <a:pt x="1323979" y="1290911"/>
                  <a:pt x="1331144" y="1298617"/>
                </a:cubicBezTo>
                <a:cubicBezTo>
                  <a:pt x="1331463" y="1298960"/>
                  <a:pt x="1331795" y="1299291"/>
                  <a:pt x="1332139" y="1299610"/>
                </a:cubicBezTo>
                <a:lnTo>
                  <a:pt x="1379278" y="1346749"/>
                </a:lnTo>
                <a:cubicBezTo>
                  <a:pt x="1386845" y="1354059"/>
                  <a:pt x="1398905" y="1353849"/>
                  <a:pt x="1406214" y="1346281"/>
                </a:cubicBezTo>
                <a:cubicBezTo>
                  <a:pt x="1413345" y="1338899"/>
                  <a:pt x="1413345" y="1327195"/>
                  <a:pt x="1406214" y="1319813"/>
                </a:cubicBezTo>
                <a:lnTo>
                  <a:pt x="1359047" y="1272673"/>
                </a:lnTo>
                <a:cubicBezTo>
                  <a:pt x="1355465" y="1268821"/>
                  <a:pt x="1350661" y="1266785"/>
                  <a:pt x="1345789" y="1266608"/>
                </a:cubicBezTo>
                <a:close/>
                <a:moveTo>
                  <a:pt x="770164" y="1070201"/>
                </a:moveTo>
                <a:cubicBezTo>
                  <a:pt x="759643" y="1070201"/>
                  <a:pt x="751114" y="1078730"/>
                  <a:pt x="751114" y="1089251"/>
                </a:cubicBezTo>
                <a:cubicBezTo>
                  <a:pt x="751114" y="1099772"/>
                  <a:pt x="759643" y="1108301"/>
                  <a:pt x="770164" y="1108301"/>
                </a:cubicBezTo>
                <a:lnTo>
                  <a:pt x="836839" y="1108301"/>
                </a:lnTo>
                <a:cubicBezTo>
                  <a:pt x="847360" y="1108301"/>
                  <a:pt x="855889" y="1099772"/>
                  <a:pt x="855889" y="1089251"/>
                </a:cubicBezTo>
                <a:cubicBezTo>
                  <a:pt x="855889" y="1078730"/>
                  <a:pt x="847360" y="1070201"/>
                  <a:pt x="836839" y="1070201"/>
                </a:cubicBezTo>
                <a:close/>
                <a:moveTo>
                  <a:pt x="1425007" y="1069553"/>
                </a:moveTo>
                <a:cubicBezTo>
                  <a:pt x="1414486" y="1069553"/>
                  <a:pt x="1405957" y="1078082"/>
                  <a:pt x="1405957" y="1088603"/>
                </a:cubicBezTo>
                <a:cubicBezTo>
                  <a:pt x="1405957" y="1099124"/>
                  <a:pt x="1414486" y="1107653"/>
                  <a:pt x="1425007" y="1107653"/>
                </a:cubicBezTo>
                <a:lnTo>
                  <a:pt x="1491682" y="1107653"/>
                </a:lnTo>
                <a:cubicBezTo>
                  <a:pt x="1502203" y="1107653"/>
                  <a:pt x="1510732" y="1099124"/>
                  <a:pt x="1510732" y="1088603"/>
                </a:cubicBezTo>
                <a:cubicBezTo>
                  <a:pt x="1510732" y="1078082"/>
                  <a:pt x="1502203" y="1069553"/>
                  <a:pt x="1491682" y="1069553"/>
                </a:cubicBezTo>
                <a:close/>
                <a:moveTo>
                  <a:pt x="1130818" y="910058"/>
                </a:moveTo>
                <a:cubicBezTo>
                  <a:pt x="1230749" y="910636"/>
                  <a:pt x="1311965" y="990841"/>
                  <a:pt x="1313794" y="1090756"/>
                </a:cubicBezTo>
                <a:lnTo>
                  <a:pt x="1313813" y="1097576"/>
                </a:lnTo>
                <a:cubicBezTo>
                  <a:pt x="1312985" y="1119506"/>
                  <a:pt x="1308558" y="1141149"/>
                  <a:pt x="1300706" y="1161641"/>
                </a:cubicBezTo>
                <a:cubicBezTo>
                  <a:pt x="1293448" y="1180109"/>
                  <a:pt x="1282977" y="1197146"/>
                  <a:pt x="1269779" y="1211962"/>
                </a:cubicBezTo>
                <a:cubicBezTo>
                  <a:pt x="1248808" y="1237240"/>
                  <a:pt x="1230848" y="1264870"/>
                  <a:pt x="1216258" y="1294296"/>
                </a:cubicBezTo>
                <a:lnTo>
                  <a:pt x="1045360" y="1294296"/>
                </a:lnTo>
                <a:cubicBezTo>
                  <a:pt x="1030773" y="1264869"/>
                  <a:pt x="1012812" y="1237238"/>
                  <a:pt x="991839" y="1211962"/>
                </a:cubicBezTo>
                <a:cubicBezTo>
                  <a:pt x="978639" y="1197148"/>
                  <a:pt x="968171" y="1180110"/>
                  <a:pt x="960921" y="1161641"/>
                </a:cubicBezTo>
                <a:cubicBezTo>
                  <a:pt x="953074" y="1141155"/>
                  <a:pt x="948653" y="1119517"/>
                  <a:pt x="947834" y="1097595"/>
                </a:cubicBezTo>
                <a:lnTo>
                  <a:pt x="947834" y="1090737"/>
                </a:lnTo>
                <a:cubicBezTo>
                  <a:pt x="949682" y="990830"/>
                  <a:pt x="1030895" y="910641"/>
                  <a:pt x="1130818" y="910058"/>
                </a:cubicBezTo>
                <a:close/>
                <a:moveTo>
                  <a:pt x="1130837" y="855165"/>
                </a:moveTo>
                <a:cubicBezTo>
                  <a:pt x="1000881" y="856027"/>
                  <a:pt x="895320" y="960362"/>
                  <a:pt x="892941" y="1090299"/>
                </a:cubicBezTo>
                <a:lnTo>
                  <a:pt x="892941" y="1098529"/>
                </a:lnTo>
                <a:cubicBezTo>
                  <a:pt x="893829" y="1126708"/>
                  <a:pt x="899428" y="1154541"/>
                  <a:pt x="909505" y="1180872"/>
                </a:cubicBezTo>
                <a:cubicBezTo>
                  <a:pt x="919148" y="1205721"/>
                  <a:pt x="933151" y="1228649"/>
                  <a:pt x="950853" y="1248576"/>
                </a:cubicBezTo>
                <a:cubicBezTo>
                  <a:pt x="972627" y="1272389"/>
                  <a:pt x="996506" y="1318566"/>
                  <a:pt x="1006574" y="1339064"/>
                </a:cubicBezTo>
                <a:cubicBezTo>
                  <a:pt x="1009660" y="1345283"/>
                  <a:pt x="1016004" y="1349217"/>
                  <a:pt x="1022948" y="1349217"/>
                </a:cubicBezTo>
                <a:lnTo>
                  <a:pt x="1238699" y="1349217"/>
                </a:lnTo>
                <a:cubicBezTo>
                  <a:pt x="1245643" y="1349214"/>
                  <a:pt x="1251989" y="1345282"/>
                  <a:pt x="1255082" y="1339064"/>
                </a:cubicBezTo>
                <a:cubicBezTo>
                  <a:pt x="1265140" y="1318575"/>
                  <a:pt x="1289019" y="1272389"/>
                  <a:pt x="1310793" y="1248576"/>
                </a:cubicBezTo>
                <a:cubicBezTo>
                  <a:pt x="1328495" y="1228649"/>
                  <a:pt x="1342498" y="1205721"/>
                  <a:pt x="1352141" y="1180872"/>
                </a:cubicBezTo>
                <a:cubicBezTo>
                  <a:pt x="1362215" y="1154540"/>
                  <a:pt x="1367813" y="1126708"/>
                  <a:pt x="1368705" y="1098529"/>
                </a:cubicBezTo>
                <a:lnTo>
                  <a:pt x="1368705" y="1090299"/>
                </a:lnTo>
                <a:cubicBezTo>
                  <a:pt x="1366331" y="960371"/>
                  <a:pt x="1260784" y="856037"/>
                  <a:pt x="1130837" y="855165"/>
                </a:cubicBezTo>
                <a:close/>
                <a:moveTo>
                  <a:pt x="1392211" y="826025"/>
                </a:moveTo>
                <a:cubicBezTo>
                  <a:pt x="1387556" y="826028"/>
                  <a:pt x="1382902" y="827727"/>
                  <a:pt x="1379249" y="831124"/>
                </a:cubicBezTo>
                <a:lnTo>
                  <a:pt x="1332138" y="878244"/>
                </a:lnTo>
                <a:cubicBezTo>
                  <a:pt x="1324700" y="885685"/>
                  <a:pt x="1324702" y="897746"/>
                  <a:pt x="1332142" y="905184"/>
                </a:cubicBezTo>
                <a:lnTo>
                  <a:pt x="1345593" y="910756"/>
                </a:lnTo>
                <a:lnTo>
                  <a:pt x="1345578" y="910762"/>
                </a:lnTo>
                <a:lnTo>
                  <a:pt x="1345607" y="910762"/>
                </a:lnTo>
                <a:lnTo>
                  <a:pt x="1345593" y="910756"/>
                </a:lnTo>
                <a:lnTo>
                  <a:pt x="1359046" y="905181"/>
                </a:lnTo>
                <a:lnTo>
                  <a:pt x="1406186" y="858032"/>
                </a:lnTo>
                <a:cubicBezTo>
                  <a:pt x="1413342" y="850319"/>
                  <a:pt x="1412890" y="838266"/>
                  <a:pt x="1405177" y="831110"/>
                </a:cubicBezTo>
                <a:cubicBezTo>
                  <a:pt x="1401521" y="827717"/>
                  <a:pt x="1396865" y="826023"/>
                  <a:pt x="1392211" y="826025"/>
                </a:cubicBezTo>
                <a:close/>
                <a:moveTo>
                  <a:pt x="872803" y="822140"/>
                </a:moveTo>
                <a:cubicBezTo>
                  <a:pt x="867929" y="822224"/>
                  <a:pt x="863086" y="824169"/>
                  <a:pt x="859432" y="827953"/>
                </a:cubicBezTo>
                <a:cubicBezTo>
                  <a:pt x="852301" y="835335"/>
                  <a:pt x="852301" y="847040"/>
                  <a:pt x="859432" y="854422"/>
                </a:cubicBezTo>
                <a:lnTo>
                  <a:pt x="906619" y="901608"/>
                </a:lnTo>
                <a:cubicBezTo>
                  <a:pt x="913928" y="909176"/>
                  <a:pt x="925988" y="909386"/>
                  <a:pt x="933555" y="902077"/>
                </a:cubicBezTo>
                <a:cubicBezTo>
                  <a:pt x="941123" y="894768"/>
                  <a:pt x="941333" y="882708"/>
                  <a:pt x="934024" y="875140"/>
                </a:cubicBezTo>
                <a:cubicBezTo>
                  <a:pt x="933871" y="874981"/>
                  <a:pt x="933714" y="874825"/>
                  <a:pt x="933555" y="874672"/>
                </a:cubicBezTo>
                <a:lnTo>
                  <a:pt x="886369" y="827485"/>
                </a:lnTo>
                <a:cubicBezTo>
                  <a:pt x="882585" y="823830"/>
                  <a:pt x="877678" y="822055"/>
                  <a:pt x="872803" y="822140"/>
                </a:cubicBezTo>
                <a:close/>
                <a:moveTo>
                  <a:pt x="1132704" y="713014"/>
                </a:moveTo>
                <a:cubicBezTo>
                  <a:pt x="1122183" y="713014"/>
                  <a:pt x="1113654" y="721543"/>
                  <a:pt x="1113654" y="732064"/>
                </a:cubicBezTo>
                <a:lnTo>
                  <a:pt x="1113654" y="798739"/>
                </a:lnTo>
                <a:cubicBezTo>
                  <a:pt x="1113654" y="809260"/>
                  <a:pt x="1122183" y="817789"/>
                  <a:pt x="1132704" y="817789"/>
                </a:cubicBezTo>
                <a:cubicBezTo>
                  <a:pt x="1143225" y="817789"/>
                  <a:pt x="1151754" y="809260"/>
                  <a:pt x="1151754" y="798739"/>
                </a:cubicBezTo>
                <a:lnTo>
                  <a:pt x="1151754" y="732064"/>
                </a:lnTo>
                <a:cubicBezTo>
                  <a:pt x="1151754" y="721543"/>
                  <a:pt x="1143225" y="713014"/>
                  <a:pt x="1132704" y="71301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lnTo>
                  <a:pt x="2264228" y="2264228"/>
                </a:lnTo>
                <a:lnTo>
                  <a:pt x="1132114" y="2264228"/>
                </a:ln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21D64C3F-E452-423D-AE64-87B4140673CA}"/>
              </a:ext>
            </a:extLst>
          </p:cNvPr>
          <p:cNvSpPr/>
          <p:nvPr/>
        </p:nvSpPr>
        <p:spPr>
          <a:xfrm>
            <a:off x="6095998" y="203200"/>
            <a:ext cx="3225799" cy="3225799"/>
          </a:xfrm>
          <a:custGeom>
            <a:avLst/>
            <a:gdLst>
              <a:gd name="connsiteX0" fmla="*/ 1208885 w 2264228"/>
              <a:gd name="connsiteY0" fmla="*/ 1018766 h 2264228"/>
              <a:gd name="connsiteX1" fmla="*/ 1302992 w 2264228"/>
              <a:gd name="connsiteY1" fmla="*/ 1041817 h 2264228"/>
              <a:gd name="connsiteX2" fmla="*/ 1286704 w 2264228"/>
              <a:gd name="connsiteY2" fmla="*/ 1060962 h 2264228"/>
              <a:gd name="connsiteX3" fmla="*/ 1240127 w 2264228"/>
              <a:gd name="connsiteY3" fmla="*/ 1049627 h 2264228"/>
              <a:gd name="connsiteX4" fmla="*/ 1213362 w 2264228"/>
              <a:gd name="connsiteY4" fmla="*/ 1038864 h 2264228"/>
              <a:gd name="connsiteX5" fmla="*/ 1089632 w 2264228"/>
              <a:gd name="connsiteY5" fmla="*/ 906276 h 2264228"/>
              <a:gd name="connsiteX6" fmla="*/ 1075726 w 2264228"/>
              <a:gd name="connsiteY6" fmla="*/ 920182 h 2264228"/>
              <a:gd name="connsiteX7" fmla="*/ 1075726 w 2264228"/>
              <a:gd name="connsiteY7" fmla="*/ 977332 h 2264228"/>
              <a:gd name="connsiteX8" fmla="*/ 1089632 w 2264228"/>
              <a:gd name="connsiteY8" fmla="*/ 991239 h 2264228"/>
              <a:gd name="connsiteX9" fmla="*/ 1103539 w 2264228"/>
              <a:gd name="connsiteY9" fmla="*/ 977332 h 2264228"/>
              <a:gd name="connsiteX10" fmla="*/ 1103539 w 2264228"/>
              <a:gd name="connsiteY10" fmla="*/ 920182 h 2264228"/>
              <a:gd name="connsiteX11" fmla="*/ 1089632 w 2264228"/>
              <a:gd name="connsiteY11" fmla="*/ 906276 h 2264228"/>
              <a:gd name="connsiteX12" fmla="*/ 1445436 w 2264228"/>
              <a:gd name="connsiteY12" fmla="*/ 825751 h 2264228"/>
              <a:gd name="connsiteX13" fmla="*/ 1443105 w 2264228"/>
              <a:gd name="connsiteY13" fmla="*/ 826076 h 2264228"/>
              <a:gd name="connsiteX14" fmla="*/ 1122589 w 2264228"/>
              <a:gd name="connsiteY14" fmla="*/ 906086 h 2264228"/>
              <a:gd name="connsiteX15" fmla="*/ 1122589 w 2264228"/>
              <a:gd name="connsiteY15" fmla="*/ 997716 h 2264228"/>
              <a:gd name="connsiteX16" fmla="*/ 1185930 w 2264228"/>
              <a:gd name="connsiteY16" fmla="*/ 1013623 h 2264228"/>
              <a:gd name="connsiteX17" fmla="*/ 1192502 w 2264228"/>
              <a:gd name="connsiteY17" fmla="*/ 1041722 h 2264228"/>
              <a:gd name="connsiteX18" fmla="*/ 1175928 w 2264228"/>
              <a:gd name="connsiteY18" fmla="*/ 1052485 h 2264228"/>
              <a:gd name="connsiteX19" fmla="*/ 1083441 w 2264228"/>
              <a:gd name="connsiteY19" fmla="*/ 1144877 h 2264228"/>
              <a:gd name="connsiteX20" fmla="*/ 1040578 w 2264228"/>
              <a:gd name="connsiteY20" fmla="*/ 1144877 h 2264228"/>
              <a:gd name="connsiteX21" fmla="*/ 895062 w 2264228"/>
              <a:gd name="connsiteY21" fmla="*/ 1074493 h 2264228"/>
              <a:gd name="connsiteX22" fmla="*/ 818360 w 2264228"/>
              <a:gd name="connsiteY22" fmla="*/ 1179739 h 2264228"/>
              <a:gd name="connsiteX23" fmla="*/ 818360 w 2264228"/>
              <a:gd name="connsiteY23" fmla="*/ 1455964 h 2264228"/>
              <a:gd name="connsiteX24" fmla="*/ 1046389 w 2264228"/>
              <a:gd name="connsiteY24" fmla="*/ 1455964 h 2264228"/>
              <a:gd name="connsiteX25" fmla="*/ 1046389 w 2264228"/>
              <a:gd name="connsiteY25" fmla="*/ 1240127 h 2264228"/>
              <a:gd name="connsiteX26" fmla="*/ 1103539 w 2264228"/>
              <a:gd name="connsiteY26" fmla="*/ 1240127 h 2264228"/>
              <a:gd name="connsiteX27" fmla="*/ 1137257 w 2264228"/>
              <a:gd name="connsiteY27" fmla="*/ 1226221 h 2264228"/>
              <a:gd name="connsiteX28" fmla="*/ 1243651 w 2264228"/>
              <a:gd name="connsiteY28" fmla="*/ 1119827 h 2264228"/>
              <a:gd name="connsiteX29" fmla="*/ 1255939 w 2264228"/>
              <a:gd name="connsiteY29" fmla="*/ 1074964 h 2264228"/>
              <a:gd name="connsiteX30" fmla="*/ 1284514 w 2264228"/>
              <a:gd name="connsiteY30" fmla="*/ 1082013 h 2264228"/>
              <a:gd name="connsiteX31" fmla="*/ 1288419 w 2264228"/>
              <a:gd name="connsiteY31" fmla="*/ 1082013 h 2264228"/>
              <a:gd name="connsiteX32" fmla="*/ 1299753 w 2264228"/>
              <a:gd name="connsiteY32" fmla="*/ 1076678 h 2264228"/>
              <a:gd name="connsiteX33" fmla="*/ 1324995 w 2264228"/>
              <a:gd name="connsiteY33" fmla="*/ 1047151 h 2264228"/>
              <a:gd name="connsiteX34" fmla="*/ 1443010 w 2264228"/>
              <a:gd name="connsiteY34" fmla="*/ 1076678 h 2264228"/>
              <a:gd name="connsiteX35" fmla="*/ 1455857 w 2264228"/>
              <a:gd name="connsiteY35" fmla="*/ 1067319 h 2264228"/>
              <a:gd name="connsiteX36" fmla="*/ 1455964 w 2264228"/>
              <a:gd name="connsiteY36" fmla="*/ 1066391 h 2264228"/>
              <a:gd name="connsiteX37" fmla="*/ 1455964 w 2264228"/>
              <a:gd name="connsiteY37" fmla="*/ 835791 h 2264228"/>
              <a:gd name="connsiteX38" fmla="*/ 1445436 w 2264228"/>
              <a:gd name="connsiteY38" fmla="*/ 825751 h 2264228"/>
              <a:gd name="connsiteX39" fmla="*/ 931994 w 2264228"/>
              <a:gd name="connsiteY39" fmla="*/ 808264 h 2264228"/>
              <a:gd name="connsiteX40" fmla="*/ 817789 w 2264228"/>
              <a:gd name="connsiteY40" fmla="*/ 922469 h 2264228"/>
              <a:gd name="connsiteX41" fmla="*/ 931994 w 2264228"/>
              <a:gd name="connsiteY41" fmla="*/ 1036674 h 2264228"/>
              <a:gd name="connsiteX42" fmla="*/ 1046199 w 2264228"/>
              <a:gd name="connsiteY42" fmla="*/ 922469 h 2264228"/>
              <a:gd name="connsiteX43" fmla="*/ 931994 w 2264228"/>
              <a:gd name="connsiteY43" fmla="*/ 808264 h 2264228"/>
              <a:gd name="connsiteX44" fmla="*/ 1132114 w 2264228"/>
              <a:gd name="connsiteY44" fmla="*/ 0 h 2264228"/>
              <a:gd name="connsiteX45" fmla="*/ 2264228 w 2264228"/>
              <a:gd name="connsiteY45" fmla="*/ 1132114 h 2264228"/>
              <a:gd name="connsiteX46" fmla="*/ 1132114 w 2264228"/>
              <a:gd name="connsiteY46" fmla="*/ 2264228 h 2264228"/>
              <a:gd name="connsiteX47" fmla="*/ 0 w 2264228"/>
              <a:gd name="connsiteY47" fmla="*/ 2264228 h 2264228"/>
              <a:gd name="connsiteX48" fmla="*/ 0 w 2264228"/>
              <a:gd name="connsiteY48" fmla="*/ 1132114 h 2264228"/>
              <a:gd name="connsiteX49" fmla="*/ 1132114 w 2264228"/>
              <a:gd name="connsiteY49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64228" h="2264228">
                <a:moveTo>
                  <a:pt x="1208885" y="1018766"/>
                </a:moveTo>
                <a:lnTo>
                  <a:pt x="1302992" y="1041817"/>
                </a:lnTo>
                <a:lnTo>
                  <a:pt x="1286704" y="1060962"/>
                </a:lnTo>
                <a:lnTo>
                  <a:pt x="1240127" y="1049627"/>
                </a:lnTo>
                <a:cubicBezTo>
                  <a:pt x="1232559" y="1043314"/>
                  <a:pt x="1223193" y="1039548"/>
                  <a:pt x="1213362" y="1038864"/>
                </a:cubicBezTo>
                <a:close/>
                <a:moveTo>
                  <a:pt x="1089632" y="906276"/>
                </a:moveTo>
                <a:cubicBezTo>
                  <a:pt x="1081952" y="906276"/>
                  <a:pt x="1075726" y="912502"/>
                  <a:pt x="1075726" y="920182"/>
                </a:cubicBezTo>
                <a:lnTo>
                  <a:pt x="1075726" y="977332"/>
                </a:lnTo>
                <a:cubicBezTo>
                  <a:pt x="1075726" y="985013"/>
                  <a:pt x="1081952" y="991239"/>
                  <a:pt x="1089632" y="991239"/>
                </a:cubicBezTo>
                <a:cubicBezTo>
                  <a:pt x="1097312" y="991239"/>
                  <a:pt x="1103539" y="985013"/>
                  <a:pt x="1103539" y="977332"/>
                </a:cubicBezTo>
                <a:lnTo>
                  <a:pt x="1103539" y="920182"/>
                </a:lnTo>
                <a:cubicBezTo>
                  <a:pt x="1103539" y="912502"/>
                  <a:pt x="1097312" y="906276"/>
                  <a:pt x="1089632" y="906276"/>
                </a:cubicBezTo>
                <a:close/>
                <a:moveTo>
                  <a:pt x="1445436" y="825751"/>
                </a:moveTo>
                <a:cubicBezTo>
                  <a:pt x="1444649" y="825770"/>
                  <a:pt x="1443867" y="825879"/>
                  <a:pt x="1443105" y="826076"/>
                </a:cubicBezTo>
                <a:lnTo>
                  <a:pt x="1122589" y="906086"/>
                </a:lnTo>
                <a:lnTo>
                  <a:pt x="1122589" y="997716"/>
                </a:lnTo>
                <a:lnTo>
                  <a:pt x="1185930" y="1013623"/>
                </a:lnTo>
                <a:lnTo>
                  <a:pt x="1192502" y="1041722"/>
                </a:lnTo>
                <a:cubicBezTo>
                  <a:pt x="1186252" y="1044044"/>
                  <a:pt x="1180592" y="1047720"/>
                  <a:pt x="1175928" y="1052485"/>
                </a:cubicBezTo>
                <a:lnTo>
                  <a:pt x="1083441" y="1144877"/>
                </a:lnTo>
                <a:lnTo>
                  <a:pt x="1040578" y="1144877"/>
                </a:lnTo>
                <a:cubicBezTo>
                  <a:pt x="1019831" y="1085259"/>
                  <a:pt x="954681" y="1053746"/>
                  <a:pt x="895062" y="1074493"/>
                </a:cubicBezTo>
                <a:cubicBezTo>
                  <a:pt x="850054" y="1090155"/>
                  <a:pt x="819488" y="1132098"/>
                  <a:pt x="818360" y="1179739"/>
                </a:cubicBezTo>
                <a:lnTo>
                  <a:pt x="818360" y="1455964"/>
                </a:lnTo>
                <a:lnTo>
                  <a:pt x="1046389" y="1455964"/>
                </a:lnTo>
                <a:lnTo>
                  <a:pt x="1046389" y="1240127"/>
                </a:lnTo>
                <a:lnTo>
                  <a:pt x="1103539" y="1240127"/>
                </a:lnTo>
                <a:cubicBezTo>
                  <a:pt x="1116178" y="1240150"/>
                  <a:pt x="1128308" y="1235147"/>
                  <a:pt x="1137257" y="1226221"/>
                </a:cubicBezTo>
                <a:lnTo>
                  <a:pt x="1243651" y="1119827"/>
                </a:lnTo>
                <a:cubicBezTo>
                  <a:pt x="1255268" y="1108025"/>
                  <a:pt x="1259921" y="1091037"/>
                  <a:pt x="1255939" y="1074964"/>
                </a:cubicBezTo>
                <a:lnTo>
                  <a:pt x="1284514" y="1082013"/>
                </a:lnTo>
                <a:lnTo>
                  <a:pt x="1288419" y="1082013"/>
                </a:lnTo>
                <a:cubicBezTo>
                  <a:pt x="1292795" y="1081979"/>
                  <a:pt x="1296938" y="1080029"/>
                  <a:pt x="1299753" y="1076678"/>
                </a:cubicBezTo>
                <a:lnTo>
                  <a:pt x="1324995" y="1047151"/>
                </a:lnTo>
                <a:lnTo>
                  <a:pt x="1443010" y="1076678"/>
                </a:lnTo>
                <a:cubicBezTo>
                  <a:pt x="1449142" y="1077641"/>
                  <a:pt x="1454894" y="1073451"/>
                  <a:pt x="1455857" y="1067319"/>
                </a:cubicBezTo>
                <a:cubicBezTo>
                  <a:pt x="1455905" y="1067012"/>
                  <a:pt x="1455941" y="1066702"/>
                  <a:pt x="1455964" y="1066391"/>
                </a:cubicBezTo>
                <a:lnTo>
                  <a:pt x="1455964" y="835791"/>
                </a:lnTo>
                <a:cubicBezTo>
                  <a:pt x="1455828" y="830111"/>
                  <a:pt x="1451115" y="825617"/>
                  <a:pt x="1445436" y="825751"/>
                </a:cubicBezTo>
                <a:close/>
                <a:moveTo>
                  <a:pt x="931994" y="808264"/>
                </a:moveTo>
                <a:cubicBezTo>
                  <a:pt x="868920" y="808264"/>
                  <a:pt x="817789" y="859395"/>
                  <a:pt x="817789" y="922469"/>
                </a:cubicBezTo>
                <a:cubicBezTo>
                  <a:pt x="817789" y="985542"/>
                  <a:pt x="868920" y="1036674"/>
                  <a:pt x="931994" y="1036674"/>
                </a:cubicBezTo>
                <a:cubicBezTo>
                  <a:pt x="995067" y="1036674"/>
                  <a:pt x="1046199" y="985542"/>
                  <a:pt x="1046199" y="922469"/>
                </a:cubicBezTo>
                <a:cubicBezTo>
                  <a:pt x="1046199" y="859395"/>
                  <a:pt x="995067" y="808264"/>
                  <a:pt x="931994" y="808264"/>
                </a:cubicBezTo>
                <a:close/>
                <a:moveTo>
                  <a:pt x="1132114" y="0"/>
                </a:move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lnTo>
                  <a:pt x="0" y="2264228"/>
                </a:lnTo>
                <a:lnTo>
                  <a:pt x="0" y="1132114"/>
                </a:ln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3" name="Freihandform: Form 42" descr="Lupe">
            <a:extLst>
              <a:ext uri="{FF2B5EF4-FFF2-40B4-BE49-F238E27FC236}">
                <a16:creationId xmlns:a16="http://schemas.microsoft.com/office/drawing/2014/main" id="{501B2AE4-32B1-4CF9-B53F-5868EEBE5E44}"/>
              </a:ext>
            </a:extLst>
          </p:cNvPr>
          <p:cNvSpPr/>
          <p:nvPr/>
        </p:nvSpPr>
        <p:spPr>
          <a:xfrm>
            <a:off x="2870199" y="3429000"/>
            <a:ext cx="3225800" cy="3225800"/>
          </a:xfrm>
          <a:custGeom>
            <a:avLst/>
            <a:gdLst>
              <a:gd name="connsiteX0" fmla="*/ 1041627 w 2264228"/>
              <a:gd name="connsiteY0" fmla="*/ 813026 h 2264228"/>
              <a:gd name="connsiteX1" fmla="*/ 1270227 w 2264228"/>
              <a:gd name="connsiteY1" fmla="*/ 1041627 h 2264228"/>
              <a:gd name="connsiteX2" fmla="*/ 1041627 w 2264228"/>
              <a:gd name="connsiteY2" fmla="*/ 1270227 h 2264228"/>
              <a:gd name="connsiteX3" fmla="*/ 813026 w 2264228"/>
              <a:gd name="connsiteY3" fmla="*/ 1041627 h 2264228"/>
              <a:gd name="connsiteX4" fmla="*/ 1041627 w 2264228"/>
              <a:gd name="connsiteY4" fmla="*/ 813026 h 2264228"/>
              <a:gd name="connsiteX5" fmla="*/ 1042579 w 2264228"/>
              <a:gd name="connsiteY5" fmla="*/ 756829 h 2264228"/>
              <a:gd name="connsiteX6" fmla="*/ 756829 w 2264228"/>
              <a:gd name="connsiteY6" fmla="*/ 1042579 h 2264228"/>
              <a:gd name="connsiteX7" fmla="*/ 1042579 w 2264228"/>
              <a:gd name="connsiteY7" fmla="*/ 1328329 h 2264228"/>
              <a:gd name="connsiteX8" fmla="*/ 1215934 w 2264228"/>
              <a:gd name="connsiteY8" fmla="*/ 1269274 h 2264228"/>
              <a:gd name="connsiteX9" fmla="*/ 1257844 w 2264228"/>
              <a:gd name="connsiteY9" fmla="*/ 1311184 h 2264228"/>
              <a:gd name="connsiteX10" fmla="*/ 1275941 w 2264228"/>
              <a:gd name="connsiteY10" fmla="*/ 1370239 h 2264228"/>
              <a:gd name="connsiteX11" fmla="*/ 1395004 w 2264228"/>
              <a:gd name="connsiteY11" fmla="*/ 1489302 h 2264228"/>
              <a:gd name="connsiteX12" fmla="*/ 1442629 w 2264228"/>
              <a:gd name="connsiteY12" fmla="*/ 1509304 h 2264228"/>
              <a:gd name="connsiteX13" fmla="*/ 1490254 w 2264228"/>
              <a:gd name="connsiteY13" fmla="*/ 1489302 h 2264228"/>
              <a:gd name="connsiteX14" fmla="*/ 1489302 w 2264228"/>
              <a:gd name="connsiteY14" fmla="*/ 1395004 h 2264228"/>
              <a:gd name="connsiteX15" fmla="*/ 1370239 w 2264228"/>
              <a:gd name="connsiteY15" fmla="*/ 1275941 h 2264228"/>
              <a:gd name="connsiteX16" fmla="*/ 1311184 w 2264228"/>
              <a:gd name="connsiteY16" fmla="*/ 1257844 h 2264228"/>
              <a:gd name="connsiteX17" fmla="*/ 1269274 w 2264228"/>
              <a:gd name="connsiteY17" fmla="*/ 1215934 h 2264228"/>
              <a:gd name="connsiteX18" fmla="*/ 1328329 w 2264228"/>
              <a:gd name="connsiteY18" fmla="*/ 1042579 h 2264228"/>
              <a:gd name="connsiteX19" fmla="*/ 1042579 w 2264228"/>
              <a:gd name="connsiteY19" fmla="*/ 756829 h 2264228"/>
              <a:gd name="connsiteX20" fmla="*/ 1132114 w 2264228"/>
              <a:gd name="connsiteY20" fmla="*/ 0 h 2264228"/>
              <a:gd name="connsiteX21" fmla="*/ 2264228 w 2264228"/>
              <a:gd name="connsiteY21" fmla="*/ 0 h 2264228"/>
              <a:gd name="connsiteX22" fmla="*/ 2264228 w 2264228"/>
              <a:gd name="connsiteY22" fmla="*/ 1132114 h 2264228"/>
              <a:gd name="connsiteX23" fmla="*/ 1132114 w 2264228"/>
              <a:gd name="connsiteY23" fmla="*/ 2264228 h 2264228"/>
              <a:gd name="connsiteX24" fmla="*/ 0 w 2264228"/>
              <a:gd name="connsiteY24" fmla="*/ 1132114 h 2264228"/>
              <a:gd name="connsiteX25" fmla="*/ 1132114 w 2264228"/>
              <a:gd name="connsiteY25" fmla="*/ 0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64228" h="2264228">
                <a:moveTo>
                  <a:pt x="1041627" y="813026"/>
                </a:moveTo>
                <a:cubicBezTo>
                  <a:pt x="1167357" y="813026"/>
                  <a:pt x="1270227" y="915896"/>
                  <a:pt x="1270227" y="1041627"/>
                </a:cubicBezTo>
                <a:cubicBezTo>
                  <a:pt x="1270227" y="1167357"/>
                  <a:pt x="1167357" y="1270227"/>
                  <a:pt x="1041627" y="1270227"/>
                </a:cubicBezTo>
                <a:cubicBezTo>
                  <a:pt x="915896" y="1270227"/>
                  <a:pt x="813026" y="1167357"/>
                  <a:pt x="813026" y="1041627"/>
                </a:cubicBezTo>
                <a:cubicBezTo>
                  <a:pt x="813026" y="915896"/>
                  <a:pt x="915896" y="813026"/>
                  <a:pt x="1041627" y="813026"/>
                </a:cubicBezTo>
                <a:close/>
                <a:moveTo>
                  <a:pt x="1042579" y="756829"/>
                </a:moveTo>
                <a:cubicBezTo>
                  <a:pt x="885417" y="756829"/>
                  <a:pt x="756829" y="885417"/>
                  <a:pt x="756829" y="1042579"/>
                </a:cubicBezTo>
                <a:cubicBezTo>
                  <a:pt x="756829" y="1199741"/>
                  <a:pt x="885417" y="1328329"/>
                  <a:pt x="1042579" y="1328329"/>
                </a:cubicBezTo>
                <a:cubicBezTo>
                  <a:pt x="1107349" y="1328329"/>
                  <a:pt x="1167357" y="1306422"/>
                  <a:pt x="1215934" y="1269274"/>
                </a:cubicBezTo>
                <a:lnTo>
                  <a:pt x="1257844" y="1311184"/>
                </a:lnTo>
                <a:cubicBezTo>
                  <a:pt x="1254034" y="1332139"/>
                  <a:pt x="1259749" y="1354047"/>
                  <a:pt x="1275941" y="1370239"/>
                </a:cubicBezTo>
                <a:lnTo>
                  <a:pt x="1395004" y="1489302"/>
                </a:lnTo>
                <a:cubicBezTo>
                  <a:pt x="1408339" y="1502637"/>
                  <a:pt x="1425484" y="1509304"/>
                  <a:pt x="1442629" y="1509304"/>
                </a:cubicBezTo>
                <a:cubicBezTo>
                  <a:pt x="1459774" y="1509304"/>
                  <a:pt x="1476919" y="1502637"/>
                  <a:pt x="1490254" y="1489302"/>
                </a:cubicBezTo>
                <a:cubicBezTo>
                  <a:pt x="1515019" y="1462631"/>
                  <a:pt x="1515019" y="1420722"/>
                  <a:pt x="1489302" y="1395004"/>
                </a:cubicBezTo>
                <a:lnTo>
                  <a:pt x="1370239" y="1275941"/>
                </a:lnTo>
                <a:cubicBezTo>
                  <a:pt x="1354047" y="1259749"/>
                  <a:pt x="1332139" y="1254034"/>
                  <a:pt x="1311184" y="1257844"/>
                </a:cubicBezTo>
                <a:lnTo>
                  <a:pt x="1269274" y="1215934"/>
                </a:lnTo>
                <a:cubicBezTo>
                  <a:pt x="1306422" y="1168309"/>
                  <a:pt x="1328329" y="1107349"/>
                  <a:pt x="1328329" y="1042579"/>
                </a:cubicBezTo>
                <a:cubicBezTo>
                  <a:pt x="1328329" y="885417"/>
                  <a:pt x="1199741" y="756829"/>
                  <a:pt x="1042579" y="756829"/>
                </a:cubicBezTo>
                <a:close/>
                <a:moveTo>
                  <a:pt x="1132114" y="0"/>
                </a:moveTo>
                <a:lnTo>
                  <a:pt x="2264228" y="0"/>
                </a:lnTo>
                <a:lnTo>
                  <a:pt x="2264228" y="1132114"/>
                </a:ln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ubicBezTo>
                  <a:pt x="0" y="506865"/>
                  <a:pt x="506865" y="0"/>
                  <a:pt x="1132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12068133-D236-4975-BFA2-B55C9DBF473B}"/>
              </a:ext>
            </a:extLst>
          </p:cNvPr>
          <p:cNvSpPr/>
          <p:nvPr/>
        </p:nvSpPr>
        <p:spPr>
          <a:xfrm>
            <a:off x="6095999" y="3429000"/>
            <a:ext cx="3225798" cy="3225798"/>
          </a:xfrm>
          <a:custGeom>
            <a:avLst/>
            <a:gdLst>
              <a:gd name="connsiteX0" fmla="*/ 1177832 w 2264228"/>
              <a:gd name="connsiteY0" fmla="*/ 1151163 h 2264228"/>
              <a:gd name="connsiteX1" fmla="*/ 1400717 w 2264228"/>
              <a:gd name="connsiteY1" fmla="*/ 1374048 h 2264228"/>
              <a:gd name="connsiteX2" fmla="*/ 1493110 w 2264228"/>
              <a:gd name="connsiteY2" fmla="*/ 1151163 h 2264228"/>
              <a:gd name="connsiteX3" fmla="*/ 1151163 w 2264228"/>
              <a:gd name="connsiteY3" fmla="*/ 770163 h 2264228"/>
              <a:gd name="connsiteX4" fmla="*/ 1151163 w 2264228"/>
              <a:gd name="connsiteY4" fmla="*/ 1113063 h 2264228"/>
              <a:gd name="connsiteX5" fmla="*/ 1493111 w 2264228"/>
              <a:gd name="connsiteY5" fmla="*/ 1113063 h 2264228"/>
              <a:gd name="connsiteX6" fmla="*/ 1151163 w 2264228"/>
              <a:gd name="connsiteY6" fmla="*/ 770163 h 2264228"/>
              <a:gd name="connsiteX7" fmla="*/ 1113063 w 2264228"/>
              <a:gd name="connsiteY7" fmla="*/ 770163 h 2264228"/>
              <a:gd name="connsiteX8" fmla="*/ 770163 w 2264228"/>
              <a:gd name="connsiteY8" fmla="*/ 1132113 h 2264228"/>
              <a:gd name="connsiteX9" fmla="*/ 1132113 w 2264228"/>
              <a:gd name="connsiteY9" fmla="*/ 1494063 h 2264228"/>
              <a:gd name="connsiteX10" fmla="*/ 1374048 w 2264228"/>
              <a:gd name="connsiteY10" fmla="*/ 1400718 h 2264228"/>
              <a:gd name="connsiteX11" fmla="*/ 1113063 w 2264228"/>
              <a:gd name="connsiteY11" fmla="*/ 1139733 h 2264228"/>
              <a:gd name="connsiteX12" fmla="*/ 0 w 2264228"/>
              <a:gd name="connsiteY12" fmla="*/ 0 h 2264228"/>
              <a:gd name="connsiteX13" fmla="*/ 1132114 w 2264228"/>
              <a:gd name="connsiteY13" fmla="*/ 0 h 2264228"/>
              <a:gd name="connsiteX14" fmla="*/ 2264228 w 2264228"/>
              <a:gd name="connsiteY14" fmla="*/ 1132114 h 2264228"/>
              <a:gd name="connsiteX15" fmla="*/ 1132114 w 2264228"/>
              <a:gd name="connsiteY15" fmla="*/ 2264228 h 2264228"/>
              <a:gd name="connsiteX16" fmla="*/ 0 w 2264228"/>
              <a:gd name="connsiteY16" fmla="*/ 1132114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4228" h="2264228">
                <a:moveTo>
                  <a:pt x="1177832" y="1151163"/>
                </a:moveTo>
                <a:lnTo>
                  <a:pt x="1400717" y="1374048"/>
                </a:lnTo>
                <a:cubicBezTo>
                  <a:pt x="1456915" y="1312136"/>
                  <a:pt x="1489300" y="1234031"/>
                  <a:pt x="1493110" y="1151163"/>
                </a:cubicBezTo>
                <a:close/>
                <a:moveTo>
                  <a:pt x="1151163" y="770163"/>
                </a:moveTo>
                <a:lnTo>
                  <a:pt x="1151163" y="1113063"/>
                </a:lnTo>
                <a:lnTo>
                  <a:pt x="1493111" y="1113063"/>
                </a:lnTo>
                <a:cubicBezTo>
                  <a:pt x="1483586" y="927326"/>
                  <a:pt x="1335948" y="779688"/>
                  <a:pt x="1151163" y="770163"/>
                </a:cubicBezTo>
                <a:close/>
                <a:moveTo>
                  <a:pt x="1113063" y="770163"/>
                </a:moveTo>
                <a:cubicBezTo>
                  <a:pt x="922563" y="779688"/>
                  <a:pt x="770163" y="939708"/>
                  <a:pt x="770163" y="1132113"/>
                </a:cubicBezTo>
                <a:cubicBezTo>
                  <a:pt x="770163" y="1332138"/>
                  <a:pt x="932088" y="1494063"/>
                  <a:pt x="1132113" y="1494063"/>
                </a:cubicBezTo>
                <a:cubicBezTo>
                  <a:pt x="1222601" y="1494063"/>
                  <a:pt x="1307373" y="1461678"/>
                  <a:pt x="1374048" y="1400718"/>
                </a:cubicBezTo>
                <a:lnTo>
                  <a:pt x="1113063" y="1139733"/>
                </a:lnTo>
                <a:close/>
                <a:moveTo>
                  <a:pt x="0" y="0"/>
                </a:moveTo>
                <a:lnTo>
                  <a:pt x="1132114" y="0"/>
                </a:lnTo>
                <a:cubicBezTo>
                  <a:pt x="1757363" y="0"/>
                  <a:pt x="2264228" y="506865"/>
                  <a:pt x="2264228" y="1132114"/>
                </a:cubicBezTo>
                <a:cubicBezTo>
                  <a:pt x="2264228" y="1757363"/>
                  <a:pt x="1757363" y="2264228"/>
                  <a:pt x="1132114" y="2264228"/>
                </a:cubicBezTo>
                <a:cubicBezTo>
                  <a:pt x="506865" y="2264228"/>
                  <a:pt x="0" y="1757363"/>
                  <a:pt x="0" y="113211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7EBCD3-D3A8-484D-B117-A493C8A5A87D}"/>
              </a:ext>
            </a:extLst>
          </p:cNvPr>
          <p:cNvSpPr txBox="1"/>
          <p:nvPr/>
        </p:nvSpPr>
        <p:spPr>
          <a:xfrm>
            <a:off x="1676400" y="1164771"/>
            <a:ext cx="819455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Idee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BC8F2D-96B8-4FE6-98A8-5A4BE821C2B3}"/>
              </a:ext>
            </a:extLst>
          </p:cNvPr>
          <p:cNvSpPr txBox="1"/>
          <p:nvPr/>
        </p:nvSpPr>
        <p:spPr>
          <a:xfrm>
            <a:off x="9639300" y="2218871"/>
            <a:ext cx="167642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Marketing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776860-842F-4126-9A53-07D1A5D50A15}"/>
              </a:ext>
            </a:extLst>
          </p:cNvPr>
          <p:cNvSpPr txBox="1"/>
          <p:nvPr/>
        </p:nvSpPr>
        <p:spPr>
          <a:xfrm>
            <a:off x="1252103" y="4037894"/>
            <a:ext cx="1313052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Analyse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A1908-8BEF-465D-88A8-7F633B898AAE}"/>
              </a:ext>
            </a:extLst>
          </p:cNvPr>
          <p:cNvSpPr txBox="1"/>
          <p:nvPr/>
        </p:nvSpPr>
        <p:spPr>
          <a:xfrm>
            <a:off x="9639300" y="4780289"/>
            <a:ext cx="1338315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Statistik</a:t>
            </a:r>
          </a:p>
        </p:txBody>
      </p:sp>
    </p:spTree>
    <p:extLst>
      <p:ext uri="{BB962C8B-B14F-4D97-AF65-F5344CB8AC3E}">
        <p14:creationId xmlns:p14="http://schemas.microsoft.com/office/powerpoint/2010/main" val="3946162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A7545566-ECA6-47B1-AB01-7B1A63C51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9326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2FAB3CB-4E14-4B2D-A851-EBA7283D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82FAB3CB-4E14-4B2D-A851-EBA7283D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82FAB3CB-4E14-4B2D-A851-EBA7283D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A16788F-7A50-4C66-B374-C5377FB7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dgm id="{9A16788F-7A50-4C66-B374-C5377FB7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9A16788F-7A50-4C66-B374-C5377FB7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9836CED-E94F-4795-90ED-501D2E4DF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49836CED-E94F-4795-90ED-501D2E4DF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49836CED-E94F-4795-90ED-501D2E4DF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E5409E2-66A4-4C9C-9F27-6BE8FD0B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dgm id="{9E5409E2-66A4-4C9C-9F27-6BE8FD0B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dgm id="{9E5409E2-66A4-4C9C-9F27-6BE8FD0B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80412D3-4660-44C6-B4F6-47D299EE7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280412D3-4660-44C6-B4F6-47D299EE7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280412D3-4660-44C6-B4F6-47D299EE7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EEE4D7F-C49E-4E4D-BDED-27ABD2D8DBBB}"/>
              </a:ext>
            </a:extLst>
          </p:cNvPr>
          <p:cNvSpPr/>
          <p:nvPr/>
        </p:nvSpPr>
        <p:spPr>
          <a:xfrm>
            <a:off x="1357501" y="1529066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152" tIns="125152" rIns="125152" bIns="125152" numCol="1" spcCol="1270" anchor="t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300" kern="1200" dirty="0"/>
              <a:t>Start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800" kern="1200" dirty="0"/>
              <a:t>Mein Text 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800" kern="1200" dirty="0"/>
              <a:t>Mein Text B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9F48735-724D-4851-9729-A1D38101E713}"/>
              </a:ext>
            </a:extLst>
          </p:cNvPr>
          <p:cNvSpPr/>
          <p:nvPr/>
        </p:nvSpPr>
        <p:spPr>
          <a:xfrm rot="2122569">
            <a:off x="5061182" y="1310499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900" kern="1200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706B925C-1770-4CE3-8038-7C3AFD0BA824}"/>
              </a:ext>
            </a:extLst>
          </p:cNvPr>
          <p:cNvSpPr/>
          <p:nvPr/>
        </p:nvSpPr>
        <p:spPr>
          <a:xfrm>
            <a:off x="5685113" y="2514124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152" tIns="125152" rIns="125152" bIns="12515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300" kern="1200" dirty="0"/>
              <a:t>Mitte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9548ADC1-CF42-4E25-A1BC-F13F500B72D8}"/>
              </a:ext>
            </a:extLst>
          </p:cNvPr>
          <p:cNvSpPr/>
          <p:nvPr/>
        </p:nvSpPr>
        <p:spPr>
          <a:xfrm rot="2965500">
            <a:off x="8221716" y="4369583"/>
            <a:ext cx="452659" cy="529526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900" kern="120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5DC8844F-E2AC-4B81-B4FE-EC87D3208024}"/>
              </a:ext>
            </a:extLst>
          </p:cNvPr>
          <p:cNvSpPr/>
          <p:nvPr/>
        </p:nvSpPr>
        <p:spPr>
          <a:xfrm>
            <a:off x="9148201" y="5074444"/>
            <a:ext cx="2135187" cy="1281112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152" tIns="125152" rIns="125152" bIns="12515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300" kern="1200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14231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04458DB-3B3C-44E4-BBC0-AFB11E711DEE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r>
              <a:rPr lang="de-DE" dirty="0"/>
              <a:t>Start</a:t>
            </a:r>
          </a:p>
          <a:p>
            <a:pPr lvl="1">
              <a:buChar char="•"/>
            </a:pPr>
            <a:r>
              <a:rPr lang="de-DE" dirty="0"/>
              <a:t>Mein Text A</a:t>
            </a:r>
          </a:p>
          <a:p>
            <a:pPr lvl="1">
              <a:buChar char="•"/>
            </a:pPr>
            <a:r>
              <a:rPr lang="de-DE" dirty="0"/>
              <a:t>Mein Text B</a:t>
            </a:r>
          </a:p>
          <a:p>
            <a:pPr lvl="0">
              <a:buChar char="•"/>
            </a:pPr>
            <a:r>
              <a:rPr lang="de-DE" dirty="0"/>
              <a:t>Mitte</a:t>
            </a:r>
          </a:p>
          <a:p>
            <a:pPr lvl="0">
              <a:buChar char="•"/>
            </a:pPr>
            <a:r>
              <a:rPr lang="de-DE" dirty="0"/>
              <a:t>Ende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FBB2CB4E-C568-469C-BA61-EC096C76E97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6175" y="2289175"/>
            <a:ext cx="22796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0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47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CARINKO Indra &amp; Carsten Kohl</dc:creator>
  <cp:lastModifiedBy>CARINKO Indra &amp; Carsten Kohl</cp:lastModifiedBy>
  <cp:revision>9</cp:revision>
  <dcterms:created xsi:type="dcterms:W3CDTF">2020-08-10T12:48:45Z</dcterms:created>
  <dcterms:modified xsi:type="dcterms:W3CDTF">2020-08-10T14:15:25Z</dcterms:modified>
</cp:coreProperties>
</file>